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7" r:id="rId2"/>
  </p:sldIdLst>
  <p:sldSz cx="18003838" cy="25201563"/>
  <p:notesSz cx="6715125" cy="9239250"/>
  <p:defaultTextStyle>
    <a:defPPr>
      <a:defRPr lang="en-US"/>
    </a:defPPr>
    <a:lvl1pPr algn="l" rtl="0" fontAlgn="base">
      <a:spcBef>
        <a:spcPct val="0"/>
      </a:spcBef>
      <a:spcAft>
        <a:spcPct val="0"/>
      </a:spcAft>
      <a:defRPr sz="5300" kern="1200">
        <a:solidFill>
          <a:schemeClr val="tx1"/>
        </a:solidFill>
        <a:latin typeface="Arial" charset="0"/>
        <a:ea typeface="+mn-ea"/>
        <a:cs typeface="Arial" charset="0"/>
      </a:defRPr>
    </a:lvl1pPr>
    <a:lvl2pPr marL="347284" indent="237999" algn="l" rtl="0" fontAlgn="base">
      <a:spcBef>
        <a:spcPct val="0"/>
      </a:spcBef>
      <a:spcAft>
        <a:spcPct val="0"/>
      </a:spcAft>
      <a:defRPr sz="5300" kern="1200">
        <a:solidFill>
          <a:schemeClr val="tx1"/>
        </a:solidFill>
        <a:latin typeface="Arial" charset="0"/>
        <a:ea typeface="+mn-ea"/>
        <a:cs typeface="Arial" charset="0"/>
      </a:defRPr>
    </a:lvl2pPr>
    <a:lvl3pPr marL="696996" indent="473569" algn="l" rtl="0" fontAlgn="base">
      <a:spcBef>
        <a:spcPct val="0"/>
      </a:spcBef>
      <a:spcAft>
        <a:spcPct val="0"/>
      </a:spcAft>
      <a:defRPr sz="5300" kern="1200">
        <a:solidFill>
          <a:schemeClr val="tx1"/>
        </a:solidFill>
        <a:latin typeface="Arial" charset="0"/>
        <a:ea typeface="+mn-ea"/>
        <a:cs typeface="Arial" charset="0"/>
      </a:defRPr>
    </a:lvl3pPr>
    <a:lvl4pPr marL="1047923" indent="709139" algn="l" rtl="0" fontAlgn="base">
      <a:spcBef>
        <a:spcPct val="0"/>
      </a:spcBef>
      <a:spcAft>
        <a:spcPct val="0"/>
      </a:spcAft>
      <a:defRPr sz="5300" kern="1200">
        <a:solidFill>
          <a:schemeClr val="tx1"/>
        </a:solidFill>
        <a:latin typeface="Arial" charset="0"/>
        <a:ea typeface="+mn-ea"/>
        <a:cs typeface="Arial" charset="0"/>
      </a:defRPr>
    </a:lvl4pPr>
    <a:lvl5pPr marL="1397635" indent="945924" algn="l" rtl="0" fontAlgn="base">
      <a:spcBef>
        <a:spcPct val="0"/>
      </a:spcBef>
      <a:spcAft>
        <a:spcPct val="0"/>
      </a:spcAft>
      <a:defRPr sz="5300" kern="1200">
        <a:solidFill>
          <a:schemeClr val="tx1"/>
        </a:solidFill>
        <a:latin typeface="Arial" charset="0"/>
        <a:ea typeface="+mn-ea"/>
        <a:cs typeface="Arial" charset="0"/>
      </a:defRPr>
    </a:lvl5pPr>
    <a:lvl6pPr marL="1748561" algn="l" defTabSz="699425" rtl="0" eaLnBrk="1" latinLnBrk="0" hangingPunct="1">
      <a:defRPr sz="5300" kern="1200">
        <a:solidFill>
          <a:schemeClr val="tx1"/>
        </a:solidFill>
        <a:latin typeface="Arial" charset="0"/>
        <a:ea typeface="+mn-ea"/>
        <a:cs typeface="Arial" charset="0"/>
      </a:defRPr>
    </a:lvl6pPr>
    <a:lvl7pPr marL="2098274" algn="l" defTabSz="699425" rtl="0" eaLnBrk="1" latinLnBrk="0" hangingPunct="1">
      <a:defRPr sz="5300" kern="1200">
        <a:solidFill>
          <a:schemeClr val="tx1"/>
        </a:solidFill>
        <a:latin typeface="Arial" charset="0"/>
        <a:ea typeface="+mn-ea"/>
        <a:cs typeface="Arial" charset="0"/>
      </a:defRPr>
    </a:lvl7pPr>
    <a:lvl8pPr marL="2447986" algn="l" defTabSz="699425" rtl="0" eaLnBrk="1" latinLnBrk="0" hangingPunct="1">
      <a:defRPr sz="5300" kern="1200">
        <a:solidFill>
          <a:schemeClr val="tx1"/>
        </a:solidFill>
        <a:latin typeface="Arial" charset="0"/>
        <a:ea typeface="+mn-ea"/>
        <a:cs typeface="Arial" charset="0"/>
      </a:defRPr>
    </a:lvl8pPr>
    <a:lvl9pPr marL="2797698" algn="l" defTabSz="699425" rtl="0" eaLnBrk="1" latinLnBrk="0" hangingPunct="1">
      <a:defRPr sz="53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3064"/>
    <a:srgbClr val="003399"/>
    <a:srgbClr val="0046D2"/>
    <a:srgbClr val="688735"/>
    <a:srgbClr val="3E5826"/>
    <a:srgbClr val="739985"/>
    <a:srgbClr val="698ED9"/>
    <a:srgbClr val="FFFF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15620"/>
    <p:restoredTop sz="94660"/>
  </p:normalViewPr>
  <p:slideViewPr>
    <p:cSldViewPr snapToGrid="0">
      <p:cViewPr>
        <p:scale>
          <a:sx n="60" d="100"/>
          <a:sy n="60" d="100"/>
        </p:scale>
        <p:origin x="-414" y="2112"/>
      </p:cViewPr>
      <p:guideLst>
        <p:guide orient="horz" pos="3703"/>
        <p:guide orient="horz" pos="15462"/>
        <p:guide orient="horz" pos="1644"/>
        <p:guide pos="567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098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03650" y="0"/>
            <a:ext cx="2909888" cy="461963"/>
          </a:xfrm>
          <a:prstGeom prst="rect">
            <a:avLst/>
          </a:prstGeom>
        </p:spPr>
        <p:txBody>
          <a:bodyPr vert="horz" lIns="91440" tIns="45720" rIns="91440" bIns="45720" rtlCol="0"/>
          <a:lstStyle>
            <a:lvl1pPr algn="r">
              <a:defRPr sz="1200"/>
            </a:lvl1pPr>
          </a:lstStyle>
          <a:p>
            <a:fld id="{B8A272AB-8FC1-428D-BD6D-6819BBDB07F6}" type="datetimeFigureOut">
              <a:rPr lang="en-US" smtClean="0"/>
              <a:pPr/>
              <a:t>2/2/2014</a:t>
            </a:fld>
            <a:endParaRPr lang="en-US"/>
          </a:p>
        </p:txBody>
      </p:sp>
      <p:sp>
        <p:nvSpPr>
          <p:cNvPr id="4" name="Footer Placeholder 3"/>
          <p:cNvSpPr>
            <a:spLocks noGrp="1"/>
          </p:cNvSpPr>
          <p:nvPr>
            <p:ph type="ftr" sz="quarter" idx="2"/>
          </p:nvPr>
        </p:nvSpPr>
        <p:spPr>
          <a:xfrm>
            <a:off x="0" y="8775700"/>
            <a:ext cx="2909888"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03650" y="8775700"/>
            <a:ext cx="2909888" cy="461963"/>
          </a:xfrm>
          <a:prstGeom prst="rect">
            <a:avLst/>
          </a:prstGeom>
        </p:spPr>
        <p:txBody>
          <a:bodyPr vert="horz" lIns="91440" tIns="45720" rIns="91440" bIns="45720" rtlCol="0" anchor="b"/>
          <a:lstStyle>
            <a:lvl1pPr algn="r">
              <a:defRPr sz="1200"/>
            </a:lvl1pPr>
          </a:lstStyle>
          <a:p>
            <a:fld id="{A0DA22E0-1C8E-4759-ACD7-3C4780CF596E}"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2120900" y="692150"/>
            <a:ext cx="2474913" cy="3465513"/>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59F1E381-EB66-4F8C-881D-0F9D43744F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Arial" charset="0"/>
        <a:ea typeface="+mn-ea"/>
        <a:cs typeface="+mn-cs"/>
      </a:defRPr>
    </a:lvl1pPr>
    <a:lvl2pPr marL="347284" algn="l" rtl="0" eaLnBrk="0" fontAlgn="base" hangingPunct="0">
      <a:spcBef>
        <a:spcPct val="30000"/>
      </a:spcBef>
      <a:spcAft>
        <a:spcPct val="0"/>
      </a:spcAft>
      <a:defRPr sz="900" kern="1200">
        <a:solidFill>
          <a:schemeClr val="tx1"/>
        </a:solidFill>
        <a:latin typeface="Arial" charset="0"/>
        <a:ea typeface="+mn-ea"/>
        <a:cs typeface="+mn-cs"/>
      </a:defRPr>
    </a:lvl2pPr>
    <a:lvl3pPr marL="696996" algn="l" rtl="0" eaLnBrk="0" fontAlgn="base" hangingPunct="0">
      <a:spcBef>
        <a:spcPct val="30000"/>
      </a:spcBef>
      <a:spcAft>
        <a:spcPct val="0"/>
      </a:spcAft>
      <a:defRPr sz="900" kern="1200">
        <a:solidFill>
          <a:schemeClr val="tx1"/>
        </a:solidFill>
        <a:latin typeface="Arial" charset="0"/>
        <a:ea typeface="+mn-ea"/>
        <a:cs typeface="+mn-cs"/>
      </a:defRPr>
    </a:lvl3pPr>
    <a:lvl4pPr marL="1047923" algn="l" rtl="0" eaLnBrk="0" fontAlgn="base" hangingPunct="0">
      <a:spcBef>
        <a:spcPct val="30000"/>
      </a:spcBef>
      <a:spcAft>
        <a:spcPct val="0"/>
      </a:spcAft>
      <a:defRPr sz="900" kern="1200">
        <a:solidFill>
          <a:schemeClr val="tx1"/>
        </a:solidFill>
        <a:latin typeface="Arial" charset="0"/>
        <a:ea typeface="+mn-ea"/>
        <a:cs typeface="+mn-cs"/>
      </a:defRPr>
    </a:lvl4pPr>
    <a:lvl5pPr marL="1397635" algn="l" rtl="0" eaLnBrk="0" fontAlgn="base" hangingPunct="0">
      <a:spcBef>
        <a:spcPct val="30000"/>
      </a:spcBef>
      <a:spcAft>
        <a:spcPct val="0"/>
      </a:spcAft>
      <a:defRPr sz="900" kern="1200">
        <a:solidFill>
          <a:schemeClr val="tx1"/>
        </a:solidFill>
        <a:latin typeface="Arial" charset="0"/>
        <a:ea typeface="+mn-ea"/>
        <a:cs typeface="+mn-cs"/>
      </a:defRPr>
    </a:lvl5pPr>
    <a:lvl6pPr marL="1748376" algn="l" defTabSz="699350" rtl="0" eaLnBrk="1" latinLnBrk="0" hangingPunct="1">
      <a:defRPr sz="900" kern="1200">
        <a:solidFill>
          <a:schemeClr val="tx1"/>
        </a:solidFill>
        <a:latin typeface="+mn-lt"/>
        <a:ea typeface="+mn-ea"/>
        <a:cs typeface="+mn-cs"/>
      </a:defRPr>
    </a:lvl6pPr>
    <a:lvl7pPr marL="2098050" algn="l" defTabSz="699350" rtl="0" eaLnBrk="1" latinLnBrk="0" hangingPunct="1">
      <a:defRPr sz="900" kern="1200">
        <a:solidFill>
          <a:schemeClr val="tx1"/>
        </a:solidFill>
        <a:latin typeface="+mn-lt"/>
        <a:ea typeface="+mn-ea"/>
        <a:cs typeface="+mn-cs"/>
      </a:defRPr>
    </a:lvl7pPr>
    <a:lvl8pPr marL="2447725" algn="l" defTabSz="699350" rtl="0" eaLnBrk="1" latinLnBrk="0" hangingPunct="1">
      <a:defRPr sz="900" kern="1200">
        <a:solidFill>
          <a:schemeClr val="tx1"/>
        </a:solidFill>
        <a:latin typeface="+mn-lt"/>
        <a:ea typeface="+mn-ea"/>
        <a:cs typeface="+mn-cs"/>
      </a:defRPr>
    </a:lvl8pPr>
    <a:lvl9pPr marL="2797401" algn="l" defTabSz="69935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50715" y="7829300"/>
            <a:ext cx="15302413" cy="5401050"/>
          </a:xfrm>
          <a:prstGeom prst="rect">
            <a:avLst/>
          </a:prstGeom>
        </p:spPr>
        <p:txBody>
          <a:bodyPr lIns="69935" tIns="34968" rIns="69935" bIns="34968"/>
          <a:lstStyle/>
          <a:p>
            <a:r>
              <a:rPr lang="en-US" smtClean="0"/>
              <a:t>Click to edit Master title style</a:t>
            </a:r>
            <a:endParaRPr lang="en-US"/>
          </a:p>
        </p:txBody>
      </p:sp>
      <p:sp>
        <p:nvSpPr>
          <p:cNvPr id="3" name="Subtitle 2"/>
          <p:cNvSpPr>
            <a:spLocks noGrp="1"/>
          </p:cNvSpPr>
          <p:nvPr>
            <p:ph type="subTitle" idx="1"/>
          </p:nvPr>
        </p:nvSpPr>
        <p:spPr>
          <a:xfrm>
            <a:off x="2700294" y="14280554"/>
            <a:ext cx="12603255" cy="6441251"/>
          </a:xfrm>
          <a:prstGeom prst="rect">
            <a:avLst/>
          </a:prstGeom>
        </p:spPr>
        <p:txBody>
          <a:bodyPr lIns="69935" tIns="34968" rIns="69935" bIns="34968"/>
          <a:lstStyle>
            <a:lvl1pPr marL="0" indent="0" algn="ctr">
              <a:buNone/>
              <a:defRPr/>
            </a:lvl1pPr>
            <a:lvl2pPr marL="349675" indent="0" algn="ctr">
              <a:buNone/>
              <a:defRPr/>
            </a:lvl2pPr>
            <a:lvl3pPr marL="699350" indent="0" algn="ctr">
              <a:buNone/>
              <a:defRPr/>
            </a:lvl3pPr>
            <a:lvl4pPr marL="1049025" indent="0" algn="ctr">
              <a:buNone/>
              <a:defRPr/>
            </a:lvl4pPr>
            <a:lvl5pPr marL="1398700" indent="0" algn="ctr">
              <a:buNone/>
              <a:defRPr/>
            </a:lvl5pPr>
            <a:lvl6pPr marL="1748376" indent="0" algn="ctr">
              <a:buNone/>
              <a:defRPr/>
            </a:lvl6pPr>
            <a:lvl7pPr marL="2098050" indent="0" algn="ctr">
              <a:buNone/>
              <a:defRPr/>
            </a:lvl7pPr>
            <a:lvl8pPr marL="2447725" indent="0" algn="ctr">
              <a:buNone/>
              <a:defRPr/>
            </a:lvl8pPr>
            <a:lvl9pPr marL="2797401"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00478" y="1009087"/>
            <a:ext cx="16202886" cy="4200816"/>
          </a:xfrm>
          <a:prstGeom prst="rect">
            <a:avLst/>
          </a:prstGeom>
        </p:spPr>
        <p:txBody>
          <a:bodyPr lIns="69935" tIns="34968" rIns="69935" bIns="34968"/>
          <a:lstStyle/>
          <a:p>
            <a:r>
              <a:rPr lang="en-US" smtClean="0"/>
              <a:t>Click to edit Master title style</a:t>
            </a:r>
            <a:endParaRPr lang="en-US"/>
          </a:p>
        </p:txBody>
      </p:sp>
      <p:sp>
        <p:nvSpPr>
          <p:cNvPr id="3" name="Content Placeholder 2"/>
          <p:cNvSpPr>
            <a:spLocks noGrp="1"/>
          </p:cNvSpPr>
          <p:nvPr>
            <p:ph idx="1"/>
          </p:nvPr>
        </p:nvSpPr>
        <p:spPr>
          <a:xfrm>
            <a:off x="900478" y="5880033"/>
            <a:ext cx="16202886" cy="16632121"/>
          </a:xfrm>
          <a:prstGeom prst="rect">
            <a:avLst/>
          </a:prstGeom>
        </p:spPr>
        <p:txBody>
          <a:bodyPr lIns="69935" tIns="34968" rIns="69935" bIns="3496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22161" y="16194257"/>
            <a:ext cx="15303546" cy="5005416"/>
          </a:xfrm>
          <a:prstGeom prst="rect">
            <a:avLst/>
          </a:prstGeom>
        </p:spPr>
        <p:txBody>
          <a:bodyPr lIns="69935" tIns="34968" rIns="69935" bIns="34968" anchor="t"/>
          <a:lstStyle>
            <a:lvl1pPr algn="l">
              <a:defRPr sz="3100" b="1" cap="all"/>
            </a:lvl1pPr>
          </a:lstStyle>
          <a:p>
            <a:r>
              <a:rPr lang="en-US" smtClean="0"/>
              <a:t>Click to edit Master title style</a:t>
            </a:r>
            <a:endParaRPr lang="en-US"/>
          </a:p>
        </p:txBody>
      </p:sp>
      <p:sp>
        <p:nvSpPr>
          <p:cNvPr id="3" name="Text Placeholder 2"/>
          <p:cNvSpPr>
            <a:spLocks noGrp="1"/>
          </p:cNvSpPr>
          <p:nvPr>
            <p:ph type="body" idx="1"/>
          </p:nvPr>
        </p:nvSpPr>
        <p:spPr>
          <a:xfrm>
            <a:off x="1422161" y="10680965"/>
            <a:ext cx="15303546" cy="5513294"/>
          </a:xfrm>
          <a:prstGeom prst="rect">
            <a:avLst/>
          </a:prstGeom>
        </p:spPr>
        <p:txBody>
          <a:bodyPr lIns="69935" tIns="34968" rIns="69935" bIns="34968" anchor="b"/>
          <a:lstStyle>
            <a:lvl1pPr marL="0" indent="0">
              <a:buNone/>
              <a:defRPr sz="1500"/>
            </a:lvl1pPr>
            <a:lvl2pPr marL="349675" indent="0">
              <a:buNone/>
              <a:defRPr sz="1400"/>
            </a:lvl2pPr>
            <a:lvl3pPr marL="699350" indent="0">
              <a:buNone/>
              <a:defRPr sz="1300"/>
            </a:lvl3pPr>
            <a:lvl4pPr marL="1049025" indent="0">
              <a:buNone/>
              <a:defRPr sz="1000"/>
            </a:lvl4pPr>
            <a:lvl5pPr marL="1398700" indent="0">
              <a:buNone/>
              <a:defRPr sz="1000"/>
            </a:lvl5pPr>
            <a:lvl6pPr marL="1748376" indent="0">
              <a:buNone/>
              <a:defRPr sz="1000"/>
            </a:lvl6pPr>
            <a:lvl7pPr marL="2098050" indent="0">
              <a:buNone/>
              <a:defRPr sz="1000"/>
            </a:lvl7pPr>
            <a:lvl8pPr marL="2447725" indent="0">
              <a:buNone/>
              <a:defRPr sz="1000"/>
            </a:lvl8pPr>
            <a:lvl9pPr marL="2797401" indent="0">
              <a:buNone/>
              <a:defRPr sz="10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00478" y="1009087"/>
            <a:ext cx="16202886" cy="4200816"/>
          </a:xfrm>
          <a:prstGeom prst="rect">
            <a:avLst/>
          </a:prstGeom>
        </p:spPr>
        <p:txBody>
          <a:bodyPr lIns="69935" tIns="34968" rIns="69935" bIns="34968"/>
          <a:lstStyle/>
          <a:p>
            <a:r>
              <a:rPr lang="en-US" smtClean="0"/>
              <a:t>Click to edit Master title style</a:t>
            </a:r>
            <a:endParaRPr lang="en-US"/>
          </a:p>
        </p:txBody>
      </p:sp>
      <p:sp>
        <p:nvSpPr>
          <p:cNvPr id="3" name="Content Placeholder 2"/>
          <p:cNvSpPr>
            <a:spLocks noGrp="1"/>
          </p:cNvSpPr>
          <p:nvPr>
            <p:ph sz="half" idx="1"/>
          </p:nvPr>
        </p:nvSpPr>
        <p:spPr>
          <a:xfrm>
            <a:off x="900476" y="5880033"/>
            <a:ext cx="8046440" cy="16632121"/>
          </a:xfrm>
          <a:prstGeom prst="rect">
            <a:avLst/>
          </a:prstGeom>
        </p:spPr>
        <p:txBody>
          <a:bodyPr lIns="69935" tIns="34968" rIns="69935" bIns="34968"/>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055790" y="5880033"/>
            <a:ext cx="8047575" cy="16632121"/>
          </a:xfrm>
          <a:prstGeom prst="rect">
            <a:avLst/>
          </a:prstGeom>
        </p:spPr>
        <p:txBody>
          <a:bodyPr lIns="69935" tIns="34968" rIns="69935" bIns="34968"/>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00478" y="1009087"/>
            <a:ext cx="16202886" cy="4200816"/>
          </a:xfrm>
          <a:prstGeom prst="rect">
            <a:avLst/>
          </a:prstGeom>
        </p:spPr>
        <p:txBody>
          <a:bodyPr lIns="69935" tIns="34968" rIns="69935" bIns="34968"/>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00475" y="5641098"/>
            <a:ext cx="7954578" cy="2351568"/>
          </a:xfrm>
          <a:prstGeom prst="rect">
            <a:avLst/>
          </a:prstGeom>
        </p:spPr>
        <p:txBody>
          <a:bodyPr lIns="69935" tIns="34968" rIns="69935" bIns="34968" anchor="b"/>
          <a:lstStyle>
            <a:lvl1pPr marL="0" indent="0">
              <a:buNone/>
              <a:defRPr sz="1800" b="1"/>
            </a:lvl1pPr>
            <a:lvl2pPr marL="349675" indent="0">
              <a:buNone/>
              <a:defRPr sz="1500" b="1"/>
            </a:lvl2pPr>
            <a:lvl3pPr marL="699350" indent="0">
              <a:buNone/>
              <a:defRPr sz="1400" b="1"/>
            </a:lvl3pPr>
            <a:lvl4pPr marL="1049025" indent="0">
              <a:buNone/>
              <a:defRPr sz="1300" b="1"/>
            </a:lvl4pPr>
            <a:lvl5pPr marL="1398700" indent="0">
              <a:buNone/>
              <a:defRPr sz="1300" b="1"/>
            </a:lvl5pPr>
            <a:lvl6pPr marL="1748376" indent="0">
              <a:buNone/>
              <a:defRPr sz="1300" b="1"/>
            </a:lvl6pPr>
            <a:lvl7pPr marL="2098050" indent="0">
              <a:buNone/>
              <a:defRPr sz="1300" b="1"/>
            </a:lvl7pPr>
            <a:lvl8pPr marL="2447725" indent="0">
              <a:buNone/>
              <a:defRPr sz="1300" b="1"/>
            </a:lvl8pPr>
            <a:lvl9pPr marL="2797401"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900475" y="7992665"/>
            <a:ext cx="7954578" cy="14519488"/>
          </a:xfrm>
          <a:prstGeom prst="rect">
            <a:avLst/>
          </a:prstGeom>
        </p:spPr>
        <p:txBody>
          <a:bodyPr lIns="69935" tIns="34968" rIns="69935" bIns="34968"/>
          <a:lstStyle>
            <a:lvl1pPr>
              <a:defRPr sz="1800"/>
            </a:lvl1pPr>
            <a:lvl2pPr>
              <a:defRPr sz="15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9145384" y="5641098"/>
            <a:ext cx="7957980" cy="2351568"/>
          </a:xfrm>
          <a:prstGeom prst="rect">
            <a:avLst/>
          </a:prstGeom>
        </p:spPr>
        <p:txBody>
          <a:bodyPr lIns="69935" tIns="34968" rIns="69935" bIns="34968" anchor="b"/>
          <a:lstStyle>
            <a:lvl1pPr marL="0" indent="0">
              <a:buNone/>
              <a:defRPr sz="1800" b="1"/>
            </a:lvl1pPr>
            <a:lvl2pPr marL="349675" indent="0">
              <a:buNone/>
              <a:defRPr sz="1500" b="1"/>
            </a:lvl2pPr>
            <a:lvl3pPr marL="699350" indent="0">
              <a:buNone/>
              <a:defRPr sz="1400" b="1"/>
            </a:lvl3pPr>
            <a:lvl4pPr marL="1049025" indent="0">
              <a:buNone/>
              <a:defRPr sz="1300" b="1"/>
            </a:lvl4pPr>
            <a:lvl5pPr marL="1398700" indent="0">
              <a:buNone/>
              <a:defRPr sz="1300" b="1"/>
            </a:lvl5pPr>
            <a:lvl6pPr marL="1748376" indent="0">
              <a:buNone/>
              <a:defRPr sz="1300" b="1"/>
            </a:lvl6pPr>
            <a:lvl7pPr marL="2098050" indent="0">
              <a:buNone/>
              <a:defRPr sz="1300" b="1"/>
            </a:lvl7pPr>
            <a:lvl8pPr marL="2447725" indent="0">
              <a:buNone/>
              <a:defRPr sz="1300" b="1"/>
            </a:lvl8pPr>
            <a:lvl9pPr marL="2797401"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9145384" y="7992665"/>
            <a:ext cx="7957980" cy="14519488"/>
          </a:xfrm>
          <a:prstGeom prst="rect">
            <a:avLst/>
          </a:prstGeom>
        </p:spPr>
        <p:txBody>
          <a:bodyPr lIns="69935" tIns="34968" rIns="69935" bIns="34968"/>
          <a:lstStyle>
            <a:lvl1pPr>
              <a:defRPr sz="1800"/>
            </a:lvl1pPr>
            <a:lvl2pPr>
              <a:defRPr sz="15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00478" y="1009087"/>
            <a:ext cx="16202886" cy="4200816"/>
          </a:xfrm>
          <a:prstGeom prst="rect">
            <a:avLst/>
          </a:prstGeom>
        </p:spPr>
        <p:txBody>
          <a:bodyPr lIns="69935" tIns="34968" rIns="69935" bIns="34968"/>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0476" y="1003531"/>
            <a:ext cx="5923404" cy="4269718"/>
          </a:xfrm>
          <a:prstGeom prst="rect">
            <a:avLst/>
          </a:prstGeom>
        </p:spPr>
        <p:txBody>
          <a:bodyPr lIns="69935" tIns="34968" rIns="69935" bIns="34968"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7039359" y="1003531"/>
            <a:ext cx="10064004" cy="21508623"/>
          </a:xfrm>
          <a:prstGeom prst="rect">
            <a:avLst/>
          </a:prstGeom>
        </p:spPr>
        <p:txBody>
          <a:bodyPr lIns="69935" tIns="34968" rIns="69935" bIns="34968"/>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00476" y="5273249"/>
            <a:ext cx="5923404" cy="17238905"/>
          </a:xfrm>
          <a:prstGeom prst="rect">
            <a:avLst/>
          </a:prstGeom>
        </p:spPr>
        <p:txBody>
          <a:bodyPr lIns="69935" tIns="34968" rIns="69935" bIns="34968"/>
          <a:lstStyle>
            <a:lvl1pPr marL="0" indent="0">
              <a:buNone/>
              <a:defRPr sz="1000"/>
            </a:lvl1pPr>
            <a:lvl2pPr marL="349675" indent="0">
              <a:buNone/>
              <a:defRPr sz="900"/>
            </a:lvl2pPr>
            <a:lvl3pPr marL="699350" indent="0">
              <a:buNone/>
              <a:defRPr sz="800"/>
            </a:lvl3pPr>
            <a:lvl4pPr marL="1049025" indent="0">
              <a:buNone/>
              <a:defRPr sz="600"/>
            </a:lvl4pPr>
            <a:lvl5pPr marL="1398700" indent="0">
              <a:buNone/>
              <a:defRPr sz="600"/>
            </a:lvl5pPr>
            <a:lvl6pPr marL="1748376" indent="0">
              <a:buNone/>
              <a:defRPr sz="600"/>
            </a:lvl6pPr>
            <a:lvl7pPr marL="2098050" indent="0">
              <a:buNone/>
              <a:defRPr sz="600"/>
            </a:lvl7pPr>
            <a:lvl8pPr marL="2447725" indent="0">
              <a:buNone/>
              <a:defRPr sz="600"/>
            </a:lvl8pPr>
            <a:lvl9pPr marL="2797401" indent="0">
              <a:buNone/>
              <a:defRPr sz="6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9320" y="17641208"/>
            <a:ext cx="10802303" cy="2082628"/>
          </a:xfrm>
          <a:prstGeom prst="rect">
            <a:avLst/>
          </a:prstGeom>
        </p:spPr>
        <p:txBody>
          <a:bodyPr lIns="69935" tIns="34968" rIns="69935" bIns="34968"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3529320" y="2251550"/>
            <a:ext cx="10802303" cy="15120716"/>
          </a:xfrm>
          <a:prstGeom prst="rect">
            <a:avLst/>
          </a:prstGeom>
        </p:spPr>
        <p:txBody>
          <a:bodyPr lIns="69935" tIns="34968" rIns="69935" bIns="34968"/>
          <a:lstStyle>
            <a:lvl1pPr marL="0" indent="0">
              <a:buNone/>
              <a:defRPr sz="2400"/>
            </a:lvl1pPr>
            <a:lvl2pPr marL="349675" indent="0">
              <a:buNone/>
              <a:defRPr sz="2100"/>
            </a:lvl2pPr>
            <a:lvl3pPr marL="699350" indent="0">
              <a:buNone/>
              <a:defRPr sz="1800"/>
            </a:lvl3pPr>
            <a:lvl4pPr marL="1049025" indent="0">
              <a:buNone/>
              <a:defRPr sz="1500"/>
            </a:lvl4pPr>
            <a:lvl5pPr marL="1398700" indent="0">
              <a:buNone/>
              <a:defRPr sz="1500"/>
            </a:lvl5pPr>
            <a:lvl6pPr marL="1748376" indent="0">
              <a:buNone/>
              <a:defRPr sz="1500"/>
            </a:lvl6pPr>
            <a:lvl7pPr marL="2098050" indent="0">
              <a:buNone/>
              <a:defRPr sz="1500"/>
            </a:lvl7pPr>
            <a:lvl8pPr marL="2447725" indent="0">
              <a:buNone/>
              <a:defRPr sz="1500"/>
            </a:lvl8pPr>
            <a:lvl9pPr marL="2797401" indent="0">
              <a:buNone/>
              <a:defRPr sz="1500"/>
            </a:lvl9pPr>
          </a:lstStyle>
          <a:p>
            <a:pPr lvl="0"/>
            <a:endParaRPr lang="en-US" noProof="0" smtClean="0"/>
          </a:p>
        </p:txBody>
      </p:sp>
      <p:sp>
        <p:nvSpPr>
          <p:cNvPr id="4" name="Text Placeholder 3"/>
          <p:cNvSpPr>
            <a:spLocks noGrp="1"/>
          </p:cNvSpPr>
          <p:nvPr>
            <p:ph type="body" sz="half" idx="2"/>
          </p:nvPr>
        </p:nvSpPr>
        <p:spPr>
          <a:xfrm>
            <a:off x="3529320" y="19723832"/>
            <a:ext cx="10802303" cy="2957242"/>
          </a:xfrm>
          <a:prstGeom prst="rect">
            <a:avLst/>
          </a:prstGeom>
        </p:spPr>
        <p:txBody>
          <a:bodyPr lIns="69935" tIns="34968" rIns="69935" bIns="34968"/>
          <a:lstStyle>
            <a:lvl1pPr marL="0" indent="0">
              <a:buNone/>
              <a:defRPr sz="1000"/>
            </a:lvl1pPr>
            <a:lvl2pPr marL="349675" indent="0">
              <a:buNone/>
              <a:defRPr sz="900"/>
            </a:lvl2pPr>
            <a:lvl3pPr marL="699350" indent="0">
              <a:buNone/>
              <a:defRPr sz="800"/>
            </a:lvl3pPr>
            <a:lvl4pPr marL="1049025" indent="0">
              <a:buNone/>
              <a:defRPr sz="600"/>
            </a:lvl4pPr>
            <a:lvl5pPr marL="1398700" indent="0">
              <a:buNone/>
              <a:defRPr sz="600"/>
            </a:lvl5pPr>
            <a:lvl6pPr marL="1748376" indent="0">
              <a:buNone/>
              <a:defRPr sz="600"/>
            </a:lvl6pPr>
            <a:lvl7pPr marL="2098050" indent="0">
              <a:buNone/>
              <a:defRPr sz="600"/>
            </a:lvl7pPr>
            <a:lvl8pPr marL="2447725" indent="0">
              <a:buNone/>
              <a:defRPr sz="600"/>
            </a:lvl8pPr>
            <a:lvl9pPr marL="2797401" indent="0">
              <a:buNone/>
              <a:defRPr sz="6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00478" y="1009087"/>
            <a:ext cx="16202886" cy="4200816"/>
          </a:xfrm>
          <a:prstGeom prst="rect">
            <a:avLst/>
          </a:prstGeom>
        </p:spPr>
        <p:txBody>
          <a:bodyPr lIns="69935" tIns="34968" rIns="69935" bIns="34968"/>
          <a:lstStyle/>
          <a:p>
            <a:r>
              <a:rPr lang="en-US" smtClean="0"/>
              <a:t>Click to edit Master title style</a:t>
            </a:r>
            <a:endParaRPr lang="en-US"/>
          </a:p>
        </p:txBody>
      </p:sp>
      <p:sp>
        <p:nvSpPr>
          <p:cNvPr id="3" name="Vertical Text Placeholder 2"/>
          <p:cNvSpPr>
            <a:spLocks noGrp="1"/>
          </p:cNvSpPr>
          <p:nvPr>
            <p:ph type="body" orient="vert" idx="1"/>
          </p:nvPr>
        </p:nvSpPr>
        <p:spPr>
          <a:xfrm>
            <a:off x="900478" y="5880033"/>
            <a:ext cx="16202886" cy="16632121"/>
          </a:xfrm>
          <a:prstGeom prst="rect">
            <a:avLst/>
          </a:prstGeom>
        </p:spPr>
        <p:txBody>
          <a:bodyPr vert="eaVert" lIns="69935" tIns="34968" rIns="69935" bIns="3496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53493" y="1009086"/>
            <a:ext cx="4049871" cy="21503066"/>
          </a:xfrm>
          <a:prstGeom prst="rect">
            <a:avLst/>
          </a:prstGeom>
        </p:spPr>
        <p:txBody>
          <a:bodyPr vert="eaVert" lIns="69935" tIns="34968" rIns="69935" bIns="34968"/>
          <a:lstStyle/>
          <a:p>
            <a:r>
              <a:rPr lang="en-US" smtClean="0"/>
              <a:t>Click to edit Master title style</a:t>
            </a:r>
            <a:endParaRPr lang="en-US"/>
          </a:p>
        </p:txBody>
      </p:sp>
      <p:sp>
        <p:nvSpPr>
          <p:cNvPr id="3" name="Vertical Text Placeholder 2"/>
          <p:cNvSpPr>
            <a:spLocks noGrp="1"/>
          </p:cNvSpPr>
          <p:nvPr>
            <p:ph type="body" orient="vert" idx="1"/>
          </p:nvPr>
        </p:nvSpPr>
        <p:spPr>
          <a:xfrm>
            <a:off x="900476" y="1009086"/>
            <a:ext cx="12044142" cy="21503066"/>
          </a:xfrm>
          <a:prstGeom prst="rect">
            <a:avLst/>
          </a:prstGeom>
        </p:spPr>
        <p:txBody>
          <a:bodyPr vert="eaVert" lIns="69935" tIns="34968" rIns="69935" bIns="3496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srcRect/>
          <a:tile tx="0" ty="0" sx="100000" sy="100000" flip="none" algn="tl"/>
        </a:blipFill>
        <a:effectLst/>
      </p:bgPr>
    </p:bg>
    <p:spTree>
      <p:nvGrpSpPr>
        <p:cNvPr id="1" name=""/>
        <p:cNvGrpSpPr/>
        <p:nvPr/>
      </p:nvGrpSpPr>
      <p:grpSpPr>
        <a:xfrm>
          <a:off x="0" y="0"/>
          <a:ext cx="0" cy="0"/>
          <a:chOff x="0" y="0"/>
          <a:chExt cx="0" cy="0"/>
        </a:xfrm>
      </p:grpSpPr>
      <p:graphicFrame>
        <p:nvGraphicFramePr>
          <p:cNvPr id="1026" name="Object 13"/>
          <p:cNvGraphicFramePr>
            <a:graphicFrameLocks noChangeAspect="1"/>
          </p:cNvGraphicFramePr>
          <p:nvPr/>
        </p:nvGraphicFramePr>
        <p:xfrm>
          <a:off x="13617139" y="24815933"/>
          <a:ext cx="3697166" cy="122246"/>
        </p:xfrm>
        <a:graphic>
          <a:graphicData uri="http://schemas.openxmlformats.org/presentationml/2006/ole">
            <p:oleObj spid="_x0000_s1026" name="CorelDRAW" r:id="rId15" imgW="8833104" imgH="310896" progId="">
              <p:embed/>
            </p:oleObj>
          </a:graphicData>
        </a:graphic>
      </p:graphicFrame>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673842" rtl="0" eaLnBrk="0" fontAlgn="base" hangingPunct="0">
        <a:spcBef>
          <a:spcPct val="0"/>
        </a:spcBef>
        <a:spcAft>
          <a:spcPct val="0"/>
        </a:spcAft>
        <a:defRPr sz="12900">
          <a:solidFill>
            <a:schemeClr val="tx2"/>
          </a:solidFill>
          <a:latin typeface="+mj-lt"/>
          <a:ea typeface="+mj-ea"/>
          <a:cs typeface="+mj-cs"/>
        </a:defRPr>
      </a:lvl1pPr>
      <a:lvl2pPr algn="ctr" defTabSz="2673842" rtl="0" eaLnBrk="0" fontAlgn="base" hangingPunct="0">
        <a:spcBef>
          <a:spcPct val="0"/>
        </a:spcBef>
        <a:spcAft>
          <a:spcPct val="0"/>
        </a:spcAft>
        <a:defRPr sz="12900">
          <a:solidFill>
            <a:schemeClr val="tx2"/>
          </a:solidFill>
          <a:latin typeface="Arial" charset="0"/>
        </a:defRPr>
      </a:lvl2pPr>
      <a:lvl3pPr algn="ctr" defTabSz="2673842" rtl="0" eaLnBrk="0" fontAlgn="base" hangingPunct="0">
        <a:spcBef>
          <a:spcPct val="0"/>
        </a:spcBef>
        <a:spcAft>
          <a:spcPct val="0"/>
        </a:spcAft>
        <a:defRPr sz="12900">
          <a:solidFill>
            <a:schemeClr val="tx2"/>
          </a:solidFill>
          <a:latin typeface="Arial" charset="0"/>
        </a:defRPr>
      </a:lvl3pPr>
      <a:lvl4pPr algn="ctr" defTabSz="2673842" rtl="0" eaLnBrk="0" fontAlgn="base" hangingPunct="0">
        <a:spcBef>
          <a:spcPct val="0"/>
        </a:spcBef>
        <a:spcAft>
          <a:spcPct val="0"/>
        </a:spcAft>
        <a:defRPr sz="12900">
          <a:solidFill>
            <a:schemeClr val="tx2"/>
          </a:solidFill>
          <a:latin typeface="Arial" charset="0"/>
        </a:defRPr>
      </a:lvl4pPr>
      <a:lvl5pPr algn="ctr" defTabSz="2673842" rtl="0" eaLnBrk="0" fontAlgn="base" hangingPunct="0">
        <a:spcBef>
          <a:spcPct val="0"/>
        </a:spcBef>
        <a:spcAft>
          <a:spcPct val="0"/>
        </a:spcAft>
        <a:defRPr sz="12900">
          <a:solidFill>
            <a:schemeClr val="tx2"/>
          </a:solidFill>
          <a:latin typeface="Arial" charset="0"/>
        </a:defRPr>
      </a:lvl5pPr>
      <a:lvl6pPr marL="349675" algn="ctr" defTabSz="2674772" rtl="0" fontAlgn="base">
        <a:spcBef>
          <a:spcPct val="0"/>
        </a:spcBef>
        <a:spcAft>
          <a:spcPct val="0"/>
        </a:spcAft>
        <a:defRPr sz="12900">
          <a:solidFill>
            <a:schemeClr val="tx2"/>
          </a:solidFill>
          <a:latin typeface="Arial" charset="0"/>
        </a:defRPr>
      </a:lvl6pPr>
      <a:lvl7pPr marL="699350" algn="ctr" defTabSz="2674772" rtl="0" fontAlgn="base">
        <a:spcBef>
          <a:spcPct val="0"/>
        </a:spcBef>
        <a:spcAft>
          <a:spcPct val="0"/>
        </a:spcAft>
        <a:defRPr sz="12900">
          <a:solidFill>
            <a:schemeClr val="tx2"/>
          </a:solidFill>
          <a:latin typeface="Arial" charset="0"/>
        </a:defRPr>
      </a:lvl7pPr>
      <a:lvl8pPr marL="1049025" algn="ctr" defTabSz="2674772" rtl="0" fontAlgn="base">
        <a:spcBef>
          <a:spcPct val="0"/>
        </a:spcBef>
        <a:spcAft>
          <a:spcPct val="0"/>
        </a:spcAft>
        <a:defRPr sz="12900">
          <a:solidFill>
            <a:schemeClr val="tx2"/>
          </a:solidFill>
          <a:latin typeface="Arial" charset="0"/>
        </a:defRPr>
      </a:lvl8pPr>
      <a:lvl9pPr marL="1398700" algn="ctr" defTabSz="2674772" rtl="0" fontAlgn="base">
        <a:spcBef>
          <a:spcPct val="0"/>
        </a:spcBef>
        <a:spcAft>
          <a:spcPct val="0"/>
        </a:spcAft>
        <a:defRPr sz="12900">
          <a:solidFill>
            <a:schemeClr val="tx2"/>
          </a:solidFill>
          <a:latin typeface="Arial" charset="0"/>
        </a:defRPr>
      </a:lvl9pPr>
    </p:titleStyle>
    <p:bodyStyle>
      <a:lvl1pPr marL="1000566" indent="-1000566" algn="l" defTabSz="2673842" rtl="0" eaLnBrk="0" fontAlgn="base" hangingPunct="0">
        <a:spcBef>
          <a:spcPct val="20000"/>
        </a:spcBef>
        <a:spcAft>
          <a:spcPct val="0"/>
        </a:spcAft>
        <a:buChar char="•"/>
        <a:defRPr sz="9300">
          <a:solidFill>
            <a:schemeClr val="tx1"/>
          </a:solidFill>
          <a:latin typeface="+mn-lt"/>
          <a:ea typeface="+mn-ea"/>
          <a:cs typeface="+mn-cs"/>
        </a:defRPr>
      </a:lvl1pPr>
      <a:lvl2pPr marL="2171130" indent="-834210" algn="l" defTabSz="2673842" rtl="0" eaLnBrk="0" fontAlgn="base" hangingPunct="0">
        <a:spcBef>
          <a:spcPct val="20000"/>
        </a:spcBef>
        <a:spcAft>
          <a:spcPct val="0"/>
        </a:spcAft>
        <a:buChar char="–"/>
        <a:defRPr sz="8200">
          <a:solidFill>
            <a:schemeClr val="tx1"/>
          </a:solidFill>
          <a:latin typeface="+mn-lt"/>
        </a:defRPr>
      </a:lvl2pPr>
      <a:lvl3pPr marL="3341695" indent="-666639" algn="l" defTabSz="2673842" rtl="0" eaLnBrk="0" fontAlgn="base" hangingPunct="0">
        <a:spcBef>
          <a:spcPct val="20000"/>
        </a:spcBef>
        <a:spcAft>
          <a:spcPct val="0"/>
        </a:spcAft>
        <a:buChar char="•"/>
        <a:defRPr sz="7000">
          <a:solidFill>
            <a:schemeClr val="tx1"/>
          </a:solidFill>
          <a:latin typeface="+mn-lt"/>
        </a:defRPr>
      </a:lvl3pPr>
      <a:lvl4pPr marL="4676188" indent="-666639" algn="l" defTabSz="2673842" rtl="0" eaLnBrk="0" fontAlgn="base" hangingPunct="0">
        <a:spcBef>
          <a:spcPct val="20000"/>
        </a:spcBef>
        <a:spcAft>
          <a:spcPct val="0"/>
        </a:spcAft>
        <a:buChar char="–"/>
        <a:defRPr sz="5700">
          <a:solidFill>
            <a:schemeClr val="tx1"/>
          </a:solidFill>
          <a:latin typeface="+mn-lt"/>
        </a:defRPr>
      </a:lvl4pPr>
      <a:lvl5pPr marL="6015537" indent="-666639" algn="l" defTabSz="2673842" rtl="0" eaLnBrk="0" fontAlgn="base" hangingPunct="0">
        <a:spcBef>
          <a:spcPct val="20000"/>
        </a:spcBef>
        <a:spcAft>
          <a:spcPct val="0"/>
        </a:spcAft>
        <a:buChar char="»"/>
        <a:defRPr sz="5700">
          <a:solidFill>
            <a:schemeClr val="tx1"/>
          </a:solidFill>
          <a:latin typeface="+mn-lt"/>
        </a:defRPr>
      </a:lvl5pPr>
      <a:lvl6pPr marL="6366999" indent="-667782" algn="l" defTabSz="2674772" rtl="0" fontAlgn="base">
        <a:spcBef>
          <a:spcPct val="20000"/>
        </a:spcBef>
        <a:spcAft>
          <a:spcPct val="0"/>
        </a:spcAft>
        <a:buChar char="»"/>
        <a:defRPr sz="5700">
          <a:solidFill>
            <a:schemeClr val="tx1"/>
          </a:solidFill>
          <a:latin typeface="+mn-lt"/>
        </a:defRPr>
      </a:lvl6pPr>
      <a:lvl7pPr marL="6716676" indent="-667782" algn="l" defTabSz="2674772" rtl="0" fontAlgn="base">
        <a:spcBef>
          <a:spcPct val="20000"/>
        </a:spcBef>
        <a:spcAft>
          <a:spcPct val="0"/>
        </a:spcAft>
        <a:buChar char="»"/>
        <a:defRPr sz="5700">
          <a:solidFill>
            <a:schemeClr val="tx1"/>
          </a:solidFill>
          <a:latin typeface="+mn-lt"/>
        </a:defRPr>
      </a:lvl7pPr>
      <a:lvl8pPr marL="7066351" indent="-667782" algn="l" defTabSz="2674772" rtl="0" fontAlgn="base">
        <a:spcBef>
          <a:spcPct val="20000"/>
        </a:spcBef>
        <a:spcAft>
          <a:spcPct val="0"/>
        </a:spcAft>
        <a:buChar char="»"/>
        <a:defRPr sz="5700">
          <a:solidFill>
            <a:schemeClr val="tx1"/>
          </a:solidFill>
          <a:latin typeface="+mn-lt"/>
        </a:defRPr>
      </a:lvl8pPr>
      <a:lvl9pPr marL="7416026" indent="-667782" algn="l" defTabSz="2674772" rtl="0" fontAlgn="base">
        <a:spcBef>
          <a:spcPct val="20000"/>
        </a:spcBef>
        <a:spcAft>
          <a:spcPct val="0"/>
        </a:spcAft>
        <a:buChar char="»"/>
        <a:defRPr sz="5700">
          <a:solidFill>
            <a:schemeClr val="tx1"/>
          </a:solidFill>
          <a:latin typeface="+mn-lt"/>
        </a:defRPr>
      </a:lvl9pPr>
    </p:bodyStyle>
    <p:otherStyle>
      <a:defPPr>
        <a:defRPr lang="en-US"/>
      </a:defPPr>
      <a:lvl1pPr marL="0" algn="l" defTabSz="699350" rtl="0" eaLnBrk="1" latinLnBrk="0" hangingPunct="1">
        <a:defRPr sz="1400" kern="1200">
          <a:solidFill>
            <a:schemeClr val="tx1"/>
          </a:solidFill>
          <a:latin typeface="+mn-lt"/>
          <a:ea typeface="+mn-ea"/>
          <a:cs typeface="+mn-cs"/>
        </a:defRPr>
      </a:lvl1pPr>
      <a:lvl2pPr marL="349675" algn="l" defTabSz="699350" rtl="0" eaLnBrk="1" latinLnBrk="0" hangingPunct="1">
        <a:defRPr sz="1400" kern="1200">
          <a:solidFill>
            <a:schemeClr val="tx1"/>
          </a:solidFill>
          <a:latin typeface="+mn-lt"/>
          <a:ea typeface="+mn-ea"/>
          <a:cs typeface="+mn-cs"/>
        </a:defRPr>
      </a:lvl2pPr>
      <a:lvl3pPr marL="699350" algn="l" defTabSz="699350" rtl="0" eaLnBrk="1" latinLnBrk="0" hangingPunct="1">
        <a:defRPr sz="1400" kern="1200">
          <a:solidFill>
            <a:schemeClr val="tx1"/>
          </a:solidFill>
          <a:latin typeface="+mn-lt"/>
          <a:ea typeface="+mn-ea"/>
          <a:cs typeface="+mn-cs"/>
        </a:defRPr>
      </a:lvl3pPr>
      <a:lvl4pPr marL="1049025" algn="l" defTabSz="699350" rtl="0" eaLnBrk="1" latinLnBrk="0" hangingPunct="1">
        <a:defRPr sz="1400" kern="1200">
          <a:solidFill>
            <a:schemeClr val="tx1"/>
          </a:solidFill>
          <a:latin typeface="+mn-lt"/>
          <a:ea typeface="+mn-ea"/>
          <a:cs typeface="+mn-cs"/>
        </a:defRPr>
      </a:lvl4pPr>
      <a:lvl5pPr marL="1398700" algn="l" defTabSz="699350" rtl="0" eaLnBrk="1" latinLnBrk="0" hangingPunct="1">
        <a:defRPr sz="1400" kern="1200">
          <a:solidFill>
            <a:schemeClr val="tx1"/>
          </a:solidFill>
          <a:latin typeface="+mn-lt"/>
          <a:ea typeface="+mn-ea"/>
          <a:cs typeface="+mn-cs"/>
        </a:defRPr>
      </a:lvl5pPr>
      <a:lvl6pPr marL="1748376" algn="l" defTabSz="699350" rtl="0" eaLnBrk="1" latinLnBrk="0" hangingPunct="1">
        <a:defRPr sz="1400" kern="1200">
          <a:solidFill>
            <a:schemeClr val="tx1"/>
          </a:solidFill>
          <a:latin typeface="+mn-lt"/>
          <a:ea typeface="+mn-ea"/>
          <a:cs typeface="+mn-cs"/>
        </a:defRPr>
      </a:lvl6pPr>
      <a:lvl7pPr marL="2098050" algn="l" defTabSz="699350" rtl="0" eaLnBrk="1" latinLnBrk="0" hangingPunct="1">
        <a:defRPr sz="1400" kern="1200">
          <a:solidFill>
            <a:schemeClr val="tx1"/>
          </a:solidFill>
          <a:latin typeface="+mn-lt"/>
          <a:ea typeface="+mn-ea"/>
          <a:cs typeface="+mn-cs"/>
        </a:defRPr>
      </a:lvl7pPr>
      <a:lvl8pPr marL="2447725" algn="l" defTabSz="699350" rtl="0" eaLnBrk="1" latinLnBrk="0" hangingPunct="1">
        <a:defRPr sz="1400" kern="1200">
          <a:solidFill>
            <a:schemeClr val="tx1"/>
          </a:solidFill>
          <a:latin typeface="+mn-lt"/>
          <a:ea typeface="+mn-ea"/>
          <a:cs typeface="+mn-cs"/>
        </a:defRPr>
      </a:lvl8pPr>
      <a:lvl9pPr marL="2797401" algn="l" defTabSz="69935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116814" y="2853559"/>
            <a:ext cx="1094275" cy="22348004"/>
          </a:xfrm>
          <a:prstGeom prst="rect">
            <a:avLst/>
          </a:prstGeom>
          <a:solidFill>
            <a:srgbClr val="003064"/>
          </a:solidFill>
          <a:ln>
            <a:noFill/>
          </a:ln>
        </p:spPr>
        <p:style>
          <a:lnRef idx="2">
            <a:schemeClr val="accent1">
              <a:shade val="50000"/>
            </a:schemeClr>
          </a:lnRef>
          <a:fillRef idx="1">
            <a:schemeClr val="accent1"/>
          </a:fillRef>
          <a:effectRef idx="0">
            <a:schemeClr val="accent1"/>
          </a:effectRef>
          <a:fontRef idx="minor">
            <a:schemeClr val="lt1"/>
          </a:fontRef>
        </p:style>
        <p:txBody>
          <a:bodyPr lIns="69942" tIns="34971" rIns="69942" bIns="34971" anchor="ctr"/>
          <a:lstStyle/>
          <a:p>
            <a:pPr algn="ctr">
              <a:defRPr/>
            </a:pPr>
            <a:endParaRPr lang="en-US"/>
          </a:p>
        </p:txBody>
      </p:sp>
      <p:grpSp>
        <p:nvGrpSpPr>
          <p:cNvPr id="2052" name="Group 16"/>
          <p:cNvGrpSpPr>
            <a:grpSpLocks/>
          </p:cNvGrpSpPr>
          <p:nvPr/>
        </p:nvGrpSpPr>
        <p:grpSpPr bwMode="auto">
          <a:xfrm>
            <a:off x="5368643" y="8244748"/>
            <a:ext cx="3897902" cy="694579"/>
            <a:chOff x="10715895" y="10054976"/>
            <a:chExt cx="3274247" cy="589263"/>
          </a:xfrm>
        </p:grpSpPr>
        <p:sp>
          <p:nvSpPr>
            <p:cNvPr id="51" name="Rounded Rectangle 50"/>
            <p:cNvSpPr/>
            <p:nvPr/>
          </p:nvSpPr>
          <p:spPr bwMode="auto">
            <a:xfrm>
              <a:off x="10715895" y="10237299"/>
              <a:ext cx="3274247" cy="406940"/>
            </a:xfrm>
            <a:prstGeom prst="roundRect">
              <a:avLst/>
            </a:prstGeom>
            <a:gradFill>
              <a:gsLst>
                <a:gs pos="0">
                  <a:srgbClr val="739985"/>
                </a:gs>
                <a:gs pos="54000">
                  <a:srgbClr val="3E5826"/>
                </a:gs>
                <a:gs pos="100000">
                  <a:schemeClr val="bg1">
                    <a:alpha val="0"/>
                  </a:schemeClr>
                </a:gs>
              </a:gsLst>
              <a:lin ang="10800000" scaled="0"/>
            </a:gradFill>
            <a:ln w="9525" cap="flat" cmpd="sng" algn="ctr">
              <a:noFill/>
              <a:prstDash val="solid"/>
              <a:round/>
              <a:headEnd type="none" w="med" len="med"/>
              <a:tailEnd type="none" w="med" len="med"/>
            </a:ln>
            <a:effectLst/>
            <a:extLst/>
          </p:spPr>
          <p:txBody>
            <a:bodyPr wrap="none" anchor="ctr"/>
            <a:lstStyle/>
            <a:p>
              <a:pPr algn="ctr" defTabSz="4483663">
                <a:defRPr/>
              </a:pPr>
              <a:endParaRPr lang="en-US" sz="8900" dirty="0">
                <a:cs typeface="+mn-cs"/>
              </a:endParaRPr>
            </a:p>
          </p:txBody>
        </p:sp>
        <p:sp>
          <p:nvSpPr>
            <p:cNvPr id="2113" name="Rounded Rectangle 88"/>
            <p:cNvSpPr>
              <a:spLocks noChangeArrowheads="1"/>
            </p:cNvSpPr>
            <p:nvPr/>
          </p:nvSpPr>
          <p:spPr bwMode="auto">
            <a:xfrm rot="-2700000">
              <a:off x="13494957" y="10054976"/>
              <a:ext cx="366467" cy="358623"/>
            </a:xfrm>
            <a:prstGeom prst="roundRect">
              <a:avLst>
                <a:gd name="adj" fmla="val 16667"/>
              </a:avLst>
            </a:prstGeom>
            <a:solidFill>
              <a:srgbClr val="3E5826"/>
            </a:solidFill>
            <a:ln w="57150" algn="ctr">
              <a:solidFill>
                <a:schemeClr val="bg1"/>
              </a:solidFill>
              <a:round/>
              <a:headEnd/>
              <a:tailEnd/>
            </a:ln>
          </p:spPr>
          <p:txBody>
            <a:bodyPr wrap="none" anchor="ctr"/>
            <a:lstStyle/>
            <a:p>
              <a:pPr algn="ctr" defTabSz="4483117"/>
              <a:endParaRPr lang="en-US" sz="8900" dirty="0"/>
            </a:p>
          </p:txBody>
        </p:sp>
      </p:grpSp>
      <p:grpSp>
        <p:nvGrpSpPr>
          <p:cNvPr id="2054" name="Group 16"/>
          <p:cNvGrpSpPr>
            <a:grpSpLocks/>
          </p:cNvGrpSpPr>
          <p:nvPr/>
        </p:nvGrpSpPr>
        <p:grpSpPr bwMode="auto">
          <a:xfrm>
            <a:off x="12265572" y="13380308"/>
            <a:ext cx="5151056" cy="693467"/>
            <a:chOff x="10715895" y="10054976"/>
            <a:chExt cx="3274247" cy="589263"/>
          </a:xfrm>
        </p:grpSpPr>
        <p:sp>
          <p:nvSpPr>
            <p:cNvPr id="45" name="Rounded Rectangle 44"/>
            <p:cNvSpPr/>
            <p:nvPr/>
          </p:nvSpPr>
          <p:spPr bwMode="auto">
            <a:xfrm>
              <a:off x="10715895" y="10237299"/>
              <a:ext cx="3274247" cy="406940"/>
            </a:xfrm>
            <a:prstGeom prst="roundRect">
              <a:avLst/>
            </a:prstGeom>
            <a:gradFill>
              <a:gsLst>
                <a:gs pos="0">
                  <a:srgbClr val="739985"/>
                </a:gs>
                <a:gs pos="54000">
                  <a:srgbClr val="3E5826"/>
                </a:gs>
                <a:gs pos="100000">
                  <a:schemeClr val="bg1">
                    <a:alpha val="0"/>
                  </a:schemeClr>
                </a:gs>
              </a:gsLst>
              <a:lin ang="10800000" scaled="0"/>
            </a:gradFill>
            <a:ln w="9525" cap="flat" cmpd="sng" algn="ctr">
              <a:noFill/>
              <a:prstDash val="solid"/>
              <a:round/>
              <a:headEnd type="none" w="med" len="med"/>
              <a:tailEnd type="none" w="med" len="med"/>
            </a:ln>
            <a:effectLst/>
            <a:extLst/>
          </p:spPr>
          <p:txBody>
            <a:bodyPr wrap="none" anchor="ctr"/>
            <a:lstStyle/>
            <a:p>
              <a:pPr algn="ctr" defTabSz="4483663">
                <a:defRPr/>
              </a:pPr>
              <a:endParaRPr lang="en-US" sz="8900" dirty="0">
                <a:cs typeface="+mn-cs"/>
              </a:endParaRPr>
            </a:p>
          </p:txBody>
        </p:sp>
        <p:sp>
          <p:nvSpPr>
            <p:cNvPr id="2105" name="Rounded Rectangle 88"/>
            <p:cNvSpPr>
              <a:spLocks noChangeArrowheads="1"/>
            </p:cNvSpPr>
            <p:nvPr/>
          </p:nvSpPr>
          <p:spPr bwMode="auto">
            <a:xfrm rot="-2700000">
              <a:off x="13494957" y="10054976"/>
              <a:ext cx="366467" cy="358623"/>
            </a:xfrm>
            <a:prstGeom prst="roundRect">
              <a:avLst>
                <a:gd name="adj" fmla="val 16667"/>
              </a:avLst>
            </a:prstGeom>
            <a:solidFill>
              <a:srgbClr val="3E5826"/>
            </a:solidFill>
            <a:ln w="57150" algn="ctr">
              <a:solidFill>
                <a:schemeClr val="bg1"/>
              </a:solidFill>
              <a:round/>
              <a:headEnd/>
              <a:tailEnd/>
            </a:ln>
          </p:spPr>
          <p:txBody>
            <a:bodyPr wrap="none" anchor="ctr"/>
            <a:lstStyle/>
            <a:p>
              <a:pPr algn="ctr" defTabSz="4483117"/>
              <a:endParaRPr lang="en-US" sz="8900" dirty="0"/>
            </a:p>
          </p:txBody>
        </p:sp>
      </p:grpSp>
      <p:grpSp>
        <p:nvGrpSpPr>
          <p:cNvPr id="2056" name="Group 16"/>
          <p:cNvGrpSpPr>
            <a:grpSpLocks/>
          </p:cNvGrpSpPr>
          <p:nvPr/>
        </p:nvGrpSpPr>
        <p:grpSpPr bwMode="auto">
          <a:xfrm>
            <a:off x="12407464" y="5776188"/>
            <a:ext cx="5001915" cy="693467"/>
            <a:chOff x="9920952" y="10054976"/>
            <a:chExt cx="4069190" cy="589263"/>
          </a:xfrm>
        </p:grpSpPr>
        <p:sp>
          <p:nvSpPr>
            <p:cNvPr id="86" name="Rounded Rectangle 85"/>
            <p:cNvSpPr/>
            <p:nvPr/>
          </p:nvSpPr>
          <p:spPr bwMode="auto">
            <a:xfrm>
              <a:off x="9920952" y="10237299"/>
              <a:ext cx="4069190" cy="406940"/>
            </a:xfrm>
            <a:prstGeom prst="roundRect">
              <a:avLst/>
            </a:prstGeom>
            <a:gradFill>
              <a:gsLst>
                <a:gs pos="0">
                  <a:srgbClr val="739985"/>
                </a:gs>
                <a:gs pos="54000">
                  <a:srgbClr val="3E5826"/>
                </a:gs>
                <a:gs pos="100000">
                  <a:schemeClr val="bg1">
                    <a:alpha val="0"/>
                  </a:schemeClr>
                </a:gs>
              </a:gsLst>
              <a:lin ang="10800000" scaled="0"/>
            </a:gradFill>
            <a:ln w="9525" cap="flat" cmpd="sng" algn="ctr">
              <a:noFill/>
              <a:prstDash val="solid"/>
              <a:round/>
              <a:headEnd type="none" w="med" len="med"/>
              <a:tailEnd type="none" w="med" len="med"/>
            </a:ln>
            <a:effectLst/>
            <a:extLst/>
          </p:spPr>
          <p:txBody>
            <a:bodyPr wrap="none" anchor="ctr"/>
            <a:lstStyle/>
            <a:p>
              <a:pPr algn="ctr" defTabSz="4483663">
                <a:defRPr/>
              </a:pPr>
              <a:endParaRPr lang="en-US" sz="8900" dirty="0">
                <a:cs typeface="+mn-cs"/>
              </a:endParaRPr>
            </a:p>
          </p:txBody>
        </p:sp>
        <p:sp>
          <p:nvSpPr>
            <p:cNvPr id="2097" name="Rounded Rectangle 88"/>
            <p:cNvSpPr>
              <a:spLocks noChangeArrowheads="1"/>
            </p:cNvSpPr>
            <p:nvPr/>
          </p:nvSpPr>
          <p:spPr bwMode="auto">
            <a:xfrm rot="-2700000">
              <a:off x="13494957" y="10054976"/>
              <a:ext cx="366467" cy="358623"/>
            </a:xfrm>
            <a:prstGeom prst="roundRect">
              <a:avLst>
                <a:gd name="adj" fmla="val 16667"/>
              </a:avLst>
            </a:prstGeom>
            <a:solidFill>
              <a:srgbClr val="3E5826"/>
            </a:solidFill>
            <a:ln w="57150" algn="ctr">
              <a:solidFill>
                <a:schemeClr val="bg1"/>
              </a:solidFill>
              <a:round/>
              <a:headEnd/>
              <a:tailEnd/>
            </a:ln>
          </p:spPr>
          <p:txBody>
            <a:bodyPr wrap="none" anchor="ctr"/>
            <a:lstStyle/>
            <a:p>
              <a:pPr algn="ctr" defTabSz="4483117"/>
              <a:endParaRPr lang="en-US" sz="8900" dirty="0"/>
            </a:p>
          </p:txBody>
        </p:sp>
      </p:grpSp>
      <p:grpSp>
        <p:nvGrpSpPr>
          <p:cNvPr id="2058" name="Group 16"/>
          <p:cNvGrpSpPr>
            <a:grpSpLocks/>
          </p:cNvGrpSpPr>
          <p:nvPr/>
        </p:nvGrpSpPr>
        <p:grpSpPr bwMode="auto">
          <a:xfrm>
            <a:off x="5337112" y="22255112"/>
            <a:ext cx="3897902" cy="693467"/>
            <a:chOff x="10715895" y="10054976"/>
            <a:chExt cx="3274247" cy="589263"/>
          </a:xfrm>
        </p:grpSpPr>
        <p:sp>
          <p:nvSpPr>
            <p:cNvPr id="54" name="Rounded Rectangle 53"/>
            <p:cNvSpPr/>
            <p:nvPr/>
          </p:nvSpPr>
          <p:spPr bwMode="auto">
            <a:xfrm>
              <a:off x="10715895" y="10237299"/>
              <a:ext cx="3274247" cy="406940"/>
            </a:xfrm>
            <a:prstGeom prst="roundRect">
              <a:avLst/>
            </a:prstGeom>
            <a:gradFill>
              <a:gsLst>
                <a:gs pos="0">
                  <a:srgbClr val="739985"/>
                </a:gs>
                <a:gs pos="54000">
                  <a:srgbClr val="3E5826"/>
                </a:gs>
                <a:gs pos="100000">
                  <a:schemeClr val="bg1">
                    <a:alpha val="0"/>
                  </a:schemeClr>
                </a:gs>
              </a:gsLst>
              <a:lin ang="10800000" scaled="0"/>
            </a:gradFill>
            <a:ln w="9525" cap="flat" cmpd="sng" algn="ctr">
              <a:noFill/>
              <a:prstDash val="solid"/>
              <a:round/>
              <a:headEnd type="none" w="med" len="med"/>
              <a:tailEnd type="none" w="med" len="med"/>
            </a:ln>
            <a:effectLst/>
            <a:extLst/>
          </p:spPr>
          <p:txBody>
            <a:bodyPr wrap="none" anchor="ctr"/>
            <a:lstStyle/>
            <a:p>
              <a:pPr algn="ctr" defTabSz="4483663">
                <a:defRPr/>
              </a:pPr>
              <a:endParaRPr lang="en-US" sz="8900" dirty="0">
                <a:cs typeface="+mn-cs"/>
              </a:endParaRPr>
            </a:p>
          </p:txBody>
        </p:sp>
        <p:sp>
          <p:nvSpPr>
            <p:cNvPr id="2089" name="Rounded Rectangle 88"/>
            <p:cNvSpPr>
              <a:spLocks noChangeArrowheads="1"/>
            </p:cNvSpPr>
            <p:nvPr/>
          </p:nvSpPr>
          <p:spPr bwMode="auto">
            <a:xfrm rot="-2700000">
              <a:off x="13494957" y="10054976"/>
              <a:ext cx="366467" cy="358623"/>
            </a:xfrm>
            <a:prstGeom prst="roundRect">
              <a:avLst>
                <a:gd name="adj" fmla="val 16667"/>
              </a:avLst>
            </a:prstGeom>
            <a:solidFill>
              <a:srgbClr val="3E5826"/>
            </a:solidFill>
            <a:ln w="57150" algn="ctr">
              <a:solidFill>
                <a:schemeClr val="bg1"/>
              </a:solidFill>
              <a:round/>
              <a:headEnd/>
              <a:tailEnd/>
            </a:ln>
          </p:spPr>
          <p:txBody>
            <a:bodyPr wrap="none" anchor="ctr"/>
            <a:lstStyle/>
            <a:p>
              <a:pPr algn="ctr" defTabSz="4483117"/>
              <a:endParaRPr lang="en-US" sz="8900" dirty="0"/>
            </a:p>
          </p:txBody>
        </p:sp>
      </p:grpSp>
      <p:sp>
        <p:nvSpPr>
          <p:cNvPr id="2064" name="Text Box 103"/>
          <p:cNvSpPr txBox="1">
            <a:spLocks noChangeArrowheads="1"/>
          </p:cNvSpPr>
          <p:nvPr/>
        </p:nvSpPr>
        <p:spPr bwMode="auto">
          <a:xfrm>
            <a:off x="13621834" y="5989770"/>
            <a:ext cx="3149396" cy="549262"/>
          </a:xfrm>
          <a:prstGeom prst="rect">
            <a:avLst/>
          </a:prstGeom>
          <a:noFill/>
          <a:ln w="9525">
            <a:noFill/>
            <a:miter lim="800000"/>
            <a:headEnd/>
            <a:tailEnd/>
          </a:ln>
        </p:spPr>
        <p:txBody>
          <a:bodyPr lIns="117231" tIns="58615" rIns="117231" bIns="58615">
            <a:spAutoFit/>
          </a:bodyPr>
          <a:lstStyle/>
          <a:p>
            <a:pPr algn="r" defTabSz="2675056" rtl="1">
              <a:spcBef>
                <a:spcPct val="50000"/>
              </a:spcBef>
            </a:pPr>
            <a:r>
              <a:rPr lang="fa-IR" sz="2800" b="1" dirty="0">
                <a:solidFill>
                  <a:schemeClr val="bg1"/>
                </a:solidFill>
                <a:cs typeface="B Mitra" pitchFamily="2" charset="-78"/>
              </a:rPr>
              <a:t>مقدمه</a:t>
            </a:r>
            <a:endParaRPr lang="en-US" sz="2800" b="1" dirty="0">
              <a:solidFill>
                <a:schemeClr val="bg1"/>
              </a:solidFill>
              <a:cs typeface="B Mitra" pitchFamily="2" charset="-78"/>
            </a:endParaRPr>
          </a:p>
        </p:txBody>
      </p:sp>
      <p:sp>
        <p:nvSpPr>
          <p:cNvPr id="2065" name="TextBox 60"/>
          <p:cNvSpPr txBox="1">
            <a:spLocks noChangeArrowheads="1"/>
          </p:cNvSpPr>
          <p:nvPr/>
        </p:nvSpPr>
        <p:spPr bwMode="auto">
          <a:xfrm>
            <a:off x="1880562" y="3233059"/>
            <a:ext cx="13309798" cy="1971131"/>
          </a:xfrm>
          <a:prstGeom prst="rect">
            <a:avLst/>
          </a:prstGeom>
          <a:noFill/>
          <a:ln w="9525">
            <a:noFill/>
            <a:miter lim="800000"/>
            <a:headEnd/>
            <a:tailEnd/>
          </a:ln>
        </p:spPr>
        <p:txBody>
          <a:bodyPr lIns="69928" tIns="34964" rIns="69928" bIns="34964">
            <a:spAutoFit/>
          </a:bodyPr>
          <a:lstStyle/>
          <a:p>
            <a:pPr algn="ctr" rtl="1">
              <a:spcAft>
                <a:spcPts val="1521"/>
              </a:spcAft>
            </a:pPr>
            <a:r>
              <a:rPr lang="fa-IR" sz="3700" dirty="0" smtClean="0">
                <a:cs typeface="B Titr" pitchFamily="2" charset="-78"/>
              </a:rPr>
              <a:t>ذهن و سرطان: اثربخشی مداخلات روانی/آموزشی در بهبود بهزیستی روانشناختی بیماران سرطانی20 تا 40 ساله</a:t>
            </a:r>
            <a:endParaRPr lang="en-US" sz="3700" dirty="0" smtClean="0">
              <a:cs typeface="B Titr" pitchFamily="2" charset="-78"/>
            </a:endParaRPr>
          </a:p>
          <a:p>
            <a:pPr algn="ctr" rtl="1">
              <a:spcAft>
                <a:spcPts val="1521"/>
              </a:spcAft>
            </a:pPr>
            <a:endParaRPr lang="en-US" sz="3700" dirty="0">
              <a:cs typeface="B Titr" pitchFamily="2" charset="-78"/>
            </a:endParaRPr>
          </a:p>
        </p:txBody>
      </p:sp>
      <p:sp>
        <p:nvSpPr>
          <p:cNvPr id="58" name="TextBox 57"/>
          <p:cNvSpPr txBox="1"/>
          <p:nvPr/>
        </p:nvSpPr>
        <p:spPr>
          <a:xfrm>
            <a:off x="10042636" y="6660351"/>
            <a:ext cx="7409792" cy="671858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69928" tIns="34964" rIns="69928" bIns="34964">
            <a:spAutoFit/>
          </a:bodyPr>
          <a:lstStyle/>
          <a:p>
            <a:pPr algn="just" rtl="1">
              <a:defRPr/>
            </a:pPr>
            <a:r>
              <a:rPr lang="fa-IR" sz="2400" dirty="0" smtClean="0">
                <a:cs typeface="B Nazanin" pitchFamily="2" charset="-78"/>
              </a:rPr>
              <a:t>فرضیه </a:t>
            </a:r>
            <a:r>
              <a:rPr lang="fa-IR" sz="2400" dirty="0" smtClean="0">
                <a:cs typeface="B Nazanin" pitchFamily="2" charset="-78"/>
              </a:rPr>
              <a:t>رابطه علی بین عوامل روانی/اجتماعی و سرطان در ادبیات پژوهشی و رسانه های عمومی به گستردگی پذیرفته شده است. یافته های مکرّرِ بیشتر مطالعات ایده ارتباط بین ذهن و سرطان را تایید کرده است. فرض زیر بنایی تأیید کننده ایده ارتباط ذهن و سرطان این است که سلامت هیجانی مستقیما تحت تأثیر تعامل پیچیده بین مغز، بدن، ذهن و رفتار است. سرطان یک بیماری بالقوه تهدید کننده زندگی است و اغلب با درماندگی های روان شناختی عمده همراه می شود. در بسیاری از مطالعات اثربخشی مداخلات مبتنی بر شناخت درمانی و آموزش سلامت ، درمان های شناختی رفتاری و بهبود مشکلات خواب ، درمان های شناختی رفتاری و آموزش مهارت های بین فردی  بر کاهش اضطراب، خلق افسرده و بهبود کیفیت زندگی مبتلایان به سرطان تایید شده است. نتایج فراتحلیل چمبرز و همکاران  (2011) سودمندی مداخلات روانی /آموزشی و شناختی/رفتاری گروهی را در بهبود سازگاری روانشناختی و ارتقای کیفیت زندگی مردان مبتلا به سرطان تایید کرد همچنین کامرون و همکاران (2004) اثربخشی مداخلات مبتنی بر حل مسئله را در بهبود تنش هیجانی، افزایش خود اعتمادی و افزایش جهت گیری مبتنی بر حل مسئله خانواده های مبتلایان به سرطان گزارش کردند. این پژوهش با هدف تعیین اثربخشی مداخلات روانی/آموزشی بر بهبود بهزیستی روانشناختی بیماران مبتلا به سرطان انجام شد</a:t>
            </a:r>
          </a:p>
        </p:txBody>
      </p:sp>
      <p:sp>
        <p:nvSpPr>
          <p:cNvPr id="2071" name="Text Box 165"/>
          <p:cNvSpPr txBox="1">
            <a:spLocks noChangeArrowheads="1"/>
          </p:cNvSpPr>
          <p:nvPr/>
        </p:nvSpPr>
        <p:spPr bwMode="auto">
          <a:xfrm>
            <a:off x="12691242" y="13515271"/>
            <a:ext cx="3992311" cy="549262"/>
          </a:xfrm>
          <a:prstGeom prst="rect">
            <a:avLst/>
          </a:prstGeom>
          <a:noFill/>
          <a:ln w="9525">
            <a:noFill/>
            <a:miter lim="800000"/>
            <a:headEnd/>
            <a:tailEnd/>
          </a:ln>
        </p:spPr>
        <p:txBody>
          <a:bodyPr wrap="square" lIns="117231" tIns="58615" rIns="117231" bIns="58615">
            <a:spAutoFit/>
          </a:bodyPr>
          <a:lstStyle/>
          <a:p>
            <a:pPr algn="r" defTabSz="2675056" rtl="1">
              <a:spcBef>
                <a:spcPct val="50000"/>
              </a:spcBef>
            </a:pPr>
            <a:r>
              <a:rPr lang="fa-IR" sz="2800" b="1" dirty="0" smtClean="0">
                <a:solidFill>
                  <a:schemeClr val="bg1"/>
                </a:solidFill>
                <a:cs typeface="B Mitra" pitchFamily="2" charset="-78"/>
              </a:rPr>
              <a:t>روش کار</a:t>
            </a:r>
            <a:endParaRPr lang="en-US" sz="2800" b="1" dirty="0">
              <a:solidFill>
                <a:schemeClr val="bg1"/>
              </a:solidFill>
              <a:cs typeface="B Mitra" pitchFamily="2" charset="-78"/>
            </a:endParaRPr>
          </a:p>
        </p:txBody>
      </p:sp>
      <p:sp>
        <p:nvSpPr>
          <p:cNvPr id="2073" name="Text Box 183"/>
          <p:cNvSpPr txBox="1">
            <a:spLocks noChangeArrowheads="1"/>
          </p:cNvSpPr>
          <p:nvPr/>
        </p:nvSpPr>
        <p:spPr bwMode="auto">
          <a:xfrm>
            <a:off x="4808483" y="8377531"/>
            <a:ext cx="3856969" cy="549262"/>
          </a:xfrm>
          <a:prstGeom prst="rect">
            <a:avLst/>
          </a:prstGeom>
          <a:noFill/>
          <a:ln w="9525">
            <a:noFill/>
            <a:miter lim="800000"/>
            <a:headEnd/>
            <a:tailEnd/>
          </a:ln>
        </p:spPr>
        <p:txBody>
          <a:bodyPr wrap="square" lIns="117231" tIns="58615" rIns="117231" bIns="58615">
            <a:spAutoFit/>
          </a:bodyPr>
          <a:lstStyle/>
          <a:p>
            <a:pPr algn="r" defTabSz="2675056" rtl="1">
              <a:spcBef>
                <a:spcPct val="50000"/>
              </a:spcBef>
            </a:pPr>
            <a:r>
              <a:rPr lang="fa-IR" sz="2800" b="1" dirty="0" smtClean="0">
                <a:solidFill>
                  <a:schemeClr val="bg1"/>
                </a:solidFill>
                <a:cs typeface="B Mitra" pitchFamily="2" charset="-78"/>
              </a:rPr>
              <a:t>یافته ها </a:t>
            </a:r>
            <a:endParaRPr lang="en-US" sz="2800" b="1" dirty="0">
              <a:solidFill>
                <a:schemeClr val="bg1"/>
              </a:solidFill>
              <a:cs typeface="B Mitra" pitchFamily="2" charset="-78"/>
            </a:endParaRPr>
          </a:p>
        </p:txBody>
      </p:sp>
      <p:sp>
        <p:nvSpPr>
          <p:cNvPr id="2081" name="Rectangle 2"/>
          <p:cNvSpPr>
            <a:spLocks noChangeArrowheads="1"/>
          </p:cNvSpPr>
          <p:nvPr/>
        </p:nvSpPr>
        <p:spPr bwMode="auto">
          <a:xfrm>
            <a:off x="-116812" y="-56451"/>
            <a:ext cx="18133467" cy="2903671"/>
          </a:xfrm>
          <a:prstGeom prst="rect">
            <a:avLst/>
          </a:prstGeom>
          <a:gradFill rotWithShape="1">
            <a:gsLst>
              <a:gs pos="0">
                <a:srgbClr val="003F77"/>
              </a:gs>
              <a:gs pos="50000">
                <a:srgbClr val="005FAD"/>
              </a:gs>
              <a:gs pos="100000">
                <a:srgbClr val="0072CE"/>
              </a:gs>
            </a:gsLst>
            <a:lin ang="8100000" scaled="1"/>
          </a:gradFill>
          <a:ln w="9525" algn="ctr">
            <a:noFill/>
            <a:round/>
            <a:headEnd/>
            <a:tailEnd/>
          </a:ln>
        </p:spPr>
        <p:txBody>
          <a:bodyPr wrap="none" lIns="153263" tIns="76631" rIns="153263" bIns="76631" anchor="ctr"/>
          <a:lstStyle/>
          <a:p>
            <a:pPr algn="ctr" defTabSz="4483117"/>
            <a:endParaRPr lang="en-US" sz="8900" dirty="0"/>
          </a:p>
        </p:txBody>
      </p:sp>
      <p:sp>
        <p:nvSpPr>
          <p:cNvPr id="2077" name="Text Box 183"/>
          <p:cNvSpPr txBox="1">
            <a:spLocks noChangeArrowheads="1"/>
          </p:cNvSpPr>
          <p:nvPr/>
        </p:nvSpPr>
        <p:spPr bwMode="auto">
          <a:xfrm>
            <a:off x="5379758" y="22407214"/>
            <a:ext cx="3144859" cy="549262"/>
          </a:xfrm>
          <a:prstGeom prst="rect">
            <a:avLst/>
          </a:prstGeom>
          <a:noFill/>
          <a:ln w="9525">
            <a:noFill/>
            <a:miter lim="800000"/>
            <a:headEnd/>
            <a:tailEnd/>
          </a:ln>
        </p:spPr>
        <p:txBody>
          <a:bodyPr lIns="117231" tIns="58615" rIns="117231" bIns="58615">
            <a:spAutoFit/>
          </a:bodyPr>
          <a:lstStyle/>
          <a:p>
            <a:pPr algn="r" defTabSz="2675056" rtl="1">
              <a:spcBef>
                <a:spcPct val="50000"/>
              </a:spcBef>
            </a:pPr>
            <a:r>
              <a:rPr lang="fa-IR" sz="2800" b="1" dirty="0" smtClean="0">
                <a:solidFill>
                  <a:schemeClr val="bg1"/>
                </a:solidFill>
                <a:cs typeface="B Mitra" pitchFamily="2" charset="-78"/>
              </a:rPr>
              <a:t>منابع</a:t>
            </a:r>
            <a:endParaRPr lang="en-US" sz="2800" b="1" dirty="0">
              <a:solidFill>
                <a:schemeClr val="bg1"/>
              </a:solidFill>
              <a:cs typeface="B Mitra" pitchFamily="2" charset="-78"/>
            </a:endParaRPr>
          </a:p>
        </p:txBody>
      </p:sp>
      <p:sp>
        <p:nvSpPr>
          <p:cNvPr id="2078" name="Rectangle 69"/>
          <p:cNvSpPr>
            <a:spLocks noChangeArrowheads="1"/>
          </p:cNvSpPr>
          <p:nvPr/>
        </p:nvSpPr>
        <p:spPr bwMode="auto">
          <a:xfrm>
            <a:off x="2017986" y="4615136"/>
            <a:ext cx="15310711" cy="1301731"/>
          </a:xfrm>
          <a:prstGeom prst="rect">
            <a:avLst/>
          </a:prstGeom>
          <a:noFill/>
          <a:ln w="9525">
            <a:noFill/>
            <a:miter lim="800000"/>
            <a:headEnd/>
            <a:tailEnd/>
          </a:ln>
        </p:spPr>
        <p:txBody>
          <a:bodyPr wrap="square" lIns="69942" tIns="34971" rIns="69942" bIns="34971">
            <a:spAutoFit/>
          </a:bodyPr>
          <a:lstStyle/>
          <a:p>
            <a:pPr algn="ctr" rtl="1"/>
            <a:r>
              <a:rPr lang="fa-IR" sz="2000" dirty="0" smtClean="0">
                <a:cs typeface="B Titr" pitchFamily="2" charset="-78"/>
              </a:rPr>
              <a:t>قاسم آهی</a:t>
            </a:r>
            <a:r>
              <a:rPr lang="en-US" sz="2000" dirty="0" smtClean="0">
                <a:cs typeface="B Titr" pitchFamily="2" charset="-78"/>
              </a:rPr>
              <a:t>*</a:t>
            </a:r>
            <a:r>
              <a:rPr lang="fa-IR" sz="2000" dirty="0" smtClean="0">
                <a:cs typeface="B Titr" pitchFamily="2" charset="-78"/>
              </a:rPr>
              <a:t>،  خلیل رحیمی ، حمید رضا جعفری</a:t>
            </a:r>
            <a:endParaRPr lang="en-US" sz="2000" dirty="0" smtClean="0">
              <a:cs typeface="B Titr" pitchFamily="2" charset="-78"/>
            </a:endParaRPr>
          </a:p>
          <a:p>
            <a:pPr algn="ctr" rtl="1"/>
            <a:r>
              <a:rPr lang="fa-IR" sz="2000" dirty="0" smtClean="0">
                <a:cs typeface="B Titr" pitchFamily="2" charset="-78"/>
              </a:rPr>
              <a:t>-دکترای روانشناسی تربیتی، عضو هیات علمی دانشگاه آزاد اسلامی واحد بیرجند</a:t>
            </a:r>
            <a:endParaRPr lang="en-US" sz="2000" dirty="0" smtClean="0">
              <a:cs typeface="B Titr" pitchFamily="2" charset="-78"/>
            </a:endParaRPr>
          </a:p>
          <a:p>
            <a:pPr algn="ctr" rtl="1"/>
            <a:r>
              <a:rPr lang="fa-IR" sz="2000" dirty="0" smtClean="0">
                <a:cs typeface="B Titr" pitchFamily="2" charset="-78"/>
              </a:rPr>
              <a:t>-کارشناس ارشد روانشناسی بالینی، دانشگاه آزاد ساوه</a:t>
            </a:r>
            <a:endParaRPr lang="en-US" sz="2000" dirty="0" smtClean="0">
              <a:cs typeface="B Titr" pitchFamily="2" charset="-78"/>
            </a:endParaRPr>
          </a:p>
          <a:p>
            <a:pPr algn="ctr" rtl="1"/>
            <a:r>
              <a:rPr lang="fa-IR" sz="2000" dirty="0" smtClean="0">
                <a:cs typeface="B Titr" pitchFamily="2" charset="-78"/>
              </a:rPr>
              <a:t>-کارشناس ارشد روانشناسی کودکان استثنایی، مدرس دانشگاه آزاد اسلاممی، واحد تربت حیدریه</a:t>
            </a:r>
            <a:endParaRPr lang="en-US" sz="2000" dirty="0" smtClean="0">
              <a:cs typeface="B Titr" pitchFamily="2" charset="-78"/>
            </a:endParaRPr>
          </a:p>
        </p:txBody>
      </p:sp>
      <p:sp>
        <p:nvSpPr>
          <p:cNvPr id="49" name="Rectangle 69"/>
          <p:cNvSpPr>
            <a:spLocks noChangeArrowheads="1"/>
          </p:cNvSpPr>
          <p:nvPr/>
        </p:nvSpPr>
        <p:spPr bwMode="auto">
          <a:xfrm>
            <a:off x="10168758" y="14219550"/>
            <a:ext cx="7280807" cy="11150581"/>
          </a:xfrm>
          <a:prstGeom prst="rect">
            <a:avLst/>
          </a:prstGeom>
          <a:noFill/>
          <a:ln w="9525">
            <a:noFill/>
            <a:miter lim="800000"/>
            <a:headEnd/>
            <a:tailEnd/>
          </a:ln>
        </p:spPr>
        <p:txBody>
          <a:bodyPr wrap="square" lIns="69942" tIns="34971" rIns="69942" bIns="34971">
            <a:spAutoFit/>
          </a:bodyPr>
          <a:lstStyle/>
          <a:p>
            <a:pPr algn="just" rtl="1"/>
            <a:r>
              <a:rPr lang="fa-IR" sz="2400" dirty="0" smtClean="0">
                <a:solidFill>
                  <a:schemeClr val="dk1"/>
                </a:solidFill>
                <a:latin typeface="+mn-lt"/>
                <a:cs typeface="B Nazanin" pitchFamily="2" charset="-78"/>
              </a:rPr>
              <a:t>پژوهش حاضر جزء پژوهش هاي كاربردي بوده و روش آن نیمه آزمایشی با طرح پيش آزمون-پس آزمون با گروه كنترل بود. جامعه آماری این پژوهش را کلیه بیماران سرطانی 20 تا 40 ساله شهرستان کاشمر تشکیل داد. نمونه گیری با روش نمونه گیری در دسترس صورت گرفت، بدین ترتیب که ابتدا لیست کلیه بیمارانی که بر اساس معیارهای تشخیصی پزشکی تشخیص سرطان دریافت کرده و در مراکز مرتبط از جمله بیمارستان، شبکه بهداشت و انجمن حمایت از بیماران سرطانی دارای پرونده بودند تهیه گردید، سپس سعی شد تا با این بیماران تماس حاصل شود و از آنها برای شرکت در پژوهش دعوت به عمل آید. در مجموع 20 نفر از این بیماران تمایل خود را برای شرکت در پژوهش اعلام کردند. سپس از آنها خواسته شد تا برای تکمیل پرسشنامه ها و دست یابی به اطلاعات بیشتر در مرکز مشاوه مهر حاضر شوند. پس از حضور آزمودنی ها محقق ضمن توضیح اهداف پژوهش از آنها خواست تا به سوالات پرسشنامه بهزیستی روانشناختی (پیش آزمون) پاسخ دهند. سپس اعضای گروه به طور تصادفی به دو گروه آزمایش و کنترل منتسب شدند. اعضای گروه آزمایشی به مدت 12 جلسه 45 دقیقه ای (هفته ای 3 جلسه) در معرض مداخلات روانی-آموزشی که توسط یک متخصص روانشناسی و یک نفر پزشک اجرا می شد قرار گرفت. پس از اتمام دوره آزمایشی  از تمامی اعضای دو گروه برای تکمیل پرسشنامه ها (پس آزمون) دعوت به عمل آمد.</a:t>
            </a:r>
            <a:r>
              <a:rPr lang="fa-IR" sz="2400" dirty="0" smtClean="0">
                <a:solidFill>
                  <a:schemeClr val="dk1"/>
                </a:solidFill>
                <a:cs typeface="B Nazanin" pitchFamily="2" charset="-78"/>
              </a:rPr>
              <a:t> ابزار گرد آوری اطلاعات مقیاس تظاهر بهزیستی روانشناختی ماس و همکاران (1998) بود</a:t>
            </a:r>
            <a:r>
              <a:rPr lang="en-US" sz="2400" dirty="0" smtClean="0">
                <a:solidFill>
                  <a:schemeClr val="dk1"/>
                </a:solidFill>
                <a:cs typeface="B Nazanin" pitchFamily="2" charset="-78"/>
              </a:rPr>
              <a:t>. </a:t>
            </a:r>
            <a:r>
              <a:rPr lang="fa-IR" sz="2400" dirty="0" smtClean="0">
                <a:solidFill>
                  <a:schemeClr val="dk1"/>
                </a:solidFill>
                <a:cs typeface="B Nazanin" pitchFamily="2" charset="-78"/>
              </a:rPr>
              <a:t>این مقیاس  یک مقیاس خود گزارش دهی 25 آیتم با 6 فاکتور کنترل خود و رویداد ها، شادی، درگیری اجتماعی, عزت نفس، تعادل روانی و جامعه پذیری است. آیتم ها بر روی یک مقیاس 5 درجه ای لیکرت از هرگز (1) ، به ندرت (2)، گاهی اوقات (3)، غالبا (4) و تقریبا همیشه (5) رتبه بندی می شوند. با توجه به عدم وجود شاخص های روایی و پایایی ارایه شده در پژوهش های داخل کشور، در این پژوهش برای تعیین روایی مقیاس از روایی محتوایی (نظر متخصصان) و برای تعیین پایایی مقیاس از روش آلفای کرنباخ استفاده شد. ضریب پایایی مقیاس به روش آلفای کرنباخ برای نمره کل و 6 فاکتور به ترتیب برابر با 88/0، 79/0، 81/0، 81/0، 69/0، 78/0 و 79/0 برآورد شد. </a:t>
            </a:r>
            <a:endParaRPr lang="en-US" sz="2400" dirty="0" smtClean="0">
              <a:solidFill>
                <a:schemeClr val="dk1"/>
              </a:solidFill>
              <a:cs typeface="B Nazanin" pitchFamily="2" charset="-78"/>
            </a:endParaRPr>
          </a:p>
          <a:p>
            <a:pPr algn="just" rtl="1"/>
            <a:endParaRPr lang="en-US" sz="2400" dirty="0" smtClean="0">
              <a:solidFill>
                <a:schemeClr val="dk1"/>
              </a:solidFill>
              <a:latin typeface="+mn-lt"/>
              <a:cs typeface="B Nazanin" pitchFamily="2" charset="-78"/>
            </a:endParaRPr>
          </a:p>
        </p:txBody>
      </p:sp>
      <p:sp>
        <p:nvSpPr>
          <p:cNvPr id="50" name="Rectangle 69"/>
          <p:cNvSpPr>
            <a:spLocks noChangeArrowheads="1"/>
          </p:cNvSpPr>
          <p:nvPr/>
        </p:nvSpPr>
        <p:spPr bwMode="auto">
          <a:xfrm>
            <a:off x="1545022" y="6757204"/>
            <a:ext cx="7795814" cy="1547953"/>
          </a:xfrm>
          <a:prstGeom prst="rect">
            <a:avLst/>
          </a:prstGeom>
          <a:noFill/>
          <a:ln w="9525">
            <a:noFill/>
            <a:miter lim="800000"/>
            <a:headEnd/>
            <a:tailEnd/>
          </a:ln>
        </p:spPr>
        <p:txBody>
          <a:bodyPr wrap="square" lIns="69942" tIns="34971" rIns="69942" bIns="34971">
            <a:spAutoFit/>
          </a:bodyPr>
          <a:lstStyle/>
          <a:p>
            <a:pPr algn="just" rtl="1"/>
            <a:r>
              <a:rPr lang="fa-IR" sz="2400" dirty="0" smtClean="0">
                <a:solidFill>
                  <a:schemeClr val="dk1"/>
                </a:solidFill>
                <a:cs typeface="B Nazanin" pitchFamily="2" charset="-78"/>
              </a:rPr>
              <a:t>تجزیه و تحلیل داده ها از با آزمون تحلیل کواریانس و به کمک نرم افزار </a:t>
            </a:r>
            <a:r>
              <a:rPr lang="en-GB" sz="2400" dirty="0" smtClean="0">
                <a:solidFill>
                  <a:schemeClr val="dk1"/>
                </a:solidFill>
                <a:cs typeface="B Nazanin" pitchFamily="2" charset="-78"/>
              </a:rPr>
              <a:t>SPSS-16</a:t>
            </a:r>
            <a:r>
              <a:rPr lang="fa-IR" sz="2400" dirty="0" smtClean="0">
                <a:solidFill>
                  <a:schemeClr val="dk1"/>
                </a:solidFill>
                <a:cs typeface="B Nazanin" pitchFamily="2" charset="-78"/>
              </a:rPr>
              <a:t> صورت گرفت. مداخله: شش نفری که در گروه آزمایش جای گرفتند پس ازاجرای پیش آزمون، به مدت 12 جلسه مداخلات روانی-آموزشی گروهی را دریافت کردند و اعضای گروه کنترل در این مدت هیچ گونه مداخله ای دریافت نمی کردند</a:t>
            </a:r>
            <a:r>
              <a:rPr lang="en-US" sz="2400" dirty="0" smtClean="0">
                <a:solidFill>
                  <a:schemeClr val="dk1"/>
                </a:solidFill>
                <a:cs typeface="B Nazanin" pitchFamily="2" charset="-78"/>
              </a:rPr>
              <a:t>.</a:t>
            </a:r>
            <a:endParaRPr lang="en-US" sz="2400" dirty="0" smtClean="0">
              <a:solidFill>
                <a:schemeClr val="dk1"/>
              </a:solidFill>
              <a:latin typeface="+mn-lt"/>
              <a:cs typeface="B Nazanin" pitchFamily="2" charset="-78"/>
            </a:endParaRPr>
          </a:p>
        </p:txBody>
      </p:sp>
      <p:sp>
        <p:nvSpPr>
          <p:cNvPr id="53" name="Rectangle 69"/>
          <p:cNvSpPr>
            <a:spLocks noChangeArrowheads="1"/>
          </p:cNvSpPr>
          <p:nvPr/>
        </p:nvSpPr>
        <p:spPr bwMode="auto">
          <a:xfrm>
            <a:off x="2023241" y="8974886"/>
            <a:ext cx="7280807" cy="7826594"/>
          </a:xfrm>
          <a:prstGeom prst="rect">
            <a:avLst/>
          </a:prstGeom>
          <a:noFill/>
          <a:ln w="9525">
            <a:noFill/>
            <a:miter lim="800000"/>
            <a:headEnd/>
            <a:tailEnd/>
          </a:ln>
        </p:spPr>
        <p:txBody>
          <a:bodyPr wrap="square" lIns="69942" tIns="34971" rIns="69942" bIns="34971">
            <a:spAutoFit/>
          </a:bodyPr>
          <a:lstStyle/>
          <a:p>
            <a:pPr algn="just" rtl="1"/>
            <a:r>
              <a:rPr lang="fa-IR" sz="2400" dirty="0" smtClean="0">
                <a:solidFill>
                  <a:schemeClr val="dk1"/>
                </a:solidFill>
                <a:latin typeface="+mn-lt"/>
                <a:cs typeface="B Nazanin" pitchFamily="2" charset="-78"/>
              </a:rPr>
              <a:t>از بین 12 نفر آزمودنی مورد مطالعه 8 نفر (66/66%) زن و 4 نفر (46/34%) مرد بودند، میانگین سنی گروه آزمایش 15/ 6± 31/50 و میانگین سنی گروه کنترل5/34 ±30/83 بود. نتایج </a:t>
            </a:r>
            <a:r>
              <a:rPr lang="en-US" sz="2400" dirty="0" smtClean="0">
                <a:solidFill>
                  <a:schemeClr val="dk1"/>
                </a:solidFill>
                <a:latin typeface="+mn-lt"/>
                <a:cs typeface="B Nazanin" pitchFamily="2" charset="-78"/>
              </a:rPr>
              <a:t>ANCOVA</a:t>
            </a:r>
            <a:r>
              <a:rPr lang="fa-IR" sz="2400" dirty="0" smtClean="0">
                <a:solidFill>
                  <a:schemeClr val="dk1"/>
                </a:solidFill>
                <a:latin typeface="+mn-lt"/>
                <a:cs typeface="B Nazanin" pitchFamily="2" charset="-78"/>
              </a:rPr>
              <a:t> نشان داد با حذف اثر نمره های بهزیستی روانشناختی پیش آزمون به عنوان متغیر همپراش اثر اصلی متغیر آموزش بر نمره های بهزیستی روانشناختی پس آزمون معنی دار است. به عبارت دیگر نتایج  نشان داد تفاوت مشاهده شده بین میانگین هاي نمرات بهزیستی روانشناختی شرکت کنندگان برحسب عضویت گروهی (آزمایش – کنترل) در مرحله پس آزمون با 99 درصد اطمینان معنی دار می باشد (0/01 </a:t>
            </a:r>
            <a:r>
              <a:rPr lang="en-US" sz="2400" dirty="0" smtClean="0">
                <a:solidFill>
                  <a:schemeClr val="dk1"/>
                </a:solidFill>
                <a:latin typeface="+mn-lt"/>
                <a:cs typeface="B Nazanin" pitchFamily="2" charset="-78"/>
              </a:rPr>
              <a:t>P &lt; </a:t>
            </a:r>
            <a:r>
              <a:rPr lang="fa-IR" sz="2400" dirty="0" smtClean="0">
                <a:solidFill>
                  <a:schemeClr val="dk1"/>
                </a:solidFill>
                <a:latin typeface="+mn-lt"/>
                <a:cs typeface="B Nazanin" pitchFamily="2" charset="-78"/>
              </a:rPr>
              <a:t> ).  میزان تأثیر این مداخله 66/0 بود.</a:t>
            </a:r>
            <a:endParaRPr lang="en-US" sz="2400" dirty="0" smtClean="0">
              <a:solidFill>
                <a:schemeClr val="dk1"/>
              </a:solidFill>
              <a:latin typeface="+mn-lt"/>
              <a:cs typeface="B Nazanin" pitchFamily="2" charset="-78"/>
            </a:endParaRPr>
          </a:p>
          <a:p>
            <a:pPr algn="r" rtl="1"/>
            <a:endParaRPr lang="fa-IR" sz="2400" dirty="0" smtClean="0">
              <a:solidFill>
                <a:schemeClr val="dk1"/>
              </a:solidFill>
              <a:latin typeface="+mn-lt"/>
              <a:cs typeface="B Nazanin" pitchFamily="2" charset="-78"/>
            </a:endParaRPr>
          </a:p>
          <a:p>
            <a:pPr algn="r" rtl="1"/>
            <a:endParaRPr lang="fa-IR" sz="2400" dirty="0" smtClean="0">
              <a:solidFill>
                <a:schemeClr val="dk1"/>
              </a:solidFill>
              <a:latin typeface="+mn-lt"/>
              <a:cs typeface="B Nazanin" pitchFamily="2" charset="-78"/>
            </a:endParaRPr>
          </a:p>
          <a:p>
            <a:pPr algn="r" rtl="1"/>
            <a:endParaRPr lang="fa-IR" sz="2400" dirty="0" smtClean="0">
              <a:solidFill>
                <a:schemeClr val="dk1"/>
              </a:solidFill>
              <a:latin typeface="+mn-lt"/>
              <a:cs typeface="B Nazanin" pitchFamily="2" charset="-78"/>
            </a:endParaRPr>
          </a:p>
          <a:p>
            <a:pPr algn="r" rtl="1"/>
            <a:endParaRPr lang="fa-IR" sz="2400" dirty="0" smtClean="0">
              <a:solidFill>
                <a:schemeClr val="dk1"/>
              </a:solidFill>
              <a:latin typeface="+mn-lt"/>
              <a:cs typeface="B Nazanin" pitchFamily="2" charset="-78"/>
            </a:endParaRPr>
          </a:p>
          <a:p>
            <a:pPr algn="r" rtl="1"/>
            <a:endParaRPr lang="fa-IR" sz="2400" dirty="0" smtClean="0">
              <a:solidFill>
                <a:schemeClr val="dk1"/>
              </a:solidFill>
              <a:latin typeface="+mn-lt"/>
              <a:cs typeface="B Nazanin" pitchFamily="2" charset="-78"/>
            </a:endParaRPr>
          </a:p>
          <a:p>
            <a:pPr algn="r" rtl="1"/>
            <a:endParaRPr lang="fa-IR" sz="2400" dirty="0" smtClean="0">
              <a:solidFill>
                <a:schemeClr val="dk1"/>
              </a:solidFill>
              <a:latin typeface="+mn-lt"/>
              <a:cs typeface="B Nazanin" pitchFamily="2" charset="-78"/>
            </a:endParaRPr>
          </a:p>
          <a:p>
            <a:pPr algn="r" rtl="1"/>
            <a:endParaRPr lang="fa-IR" sz="2400" dirty="0" smtClean="0">
              <a:solidFill>
                <a:schemeClr val="dk1"/>
              </a:solidFill>
              <a:latin typeface="+mn-lt"/>
              <a:cs typeface="B Nazanin" pitchFamily="2" charset="-78"/>
            </a:endParaRPr>
          </a:p>
          <a:p>
            <a:pPr algn="r" rtl="1"/>
            <a:endParaRPr lang="fa-IR" sz="2400" dirty="0" smtClean="0">
              <a:solidFill>
                <a:schemeClr val="dk1"/>
              </a:solidFill>
              <a:latin typeface="+mn-lt"/>
              <a:cs typeface="B Nazanin" pitchFamily="2" charset="-78"/>
            </a:endParaRPr>
          </a:p>
          <a:p>
            <a:pPr algn="r" rtl="1"/>
            <a:endParaRPr lang="fa-IR" sz="2400" dirty="0" smtClean="0">
              <a:solidFill>
                <a:schemeClr val="dk1"/>
              </a:solidFill>
              <a:latin typeface="+mn-lt"/>
              <a:cs typeface="B Nazanin" pitchFamily="2" charset="-78"/>
            </a:endParaRPr>
          </a:p>
          <a:p>
            <a:pPr algn="r" rtl="1"/>
            <a:endParaRPr lang="fa-IR" sz="2400" dirty="0" smtClean="0">
              <a:solidFill>
                <a:schemeClr val="dk1"/>
              </a:solidFill>
              <a:latin typeface="+mn-lt"/>
              <a:cs typeface="B Nazanin" pitchFamily="2" charset="-78"/>
            </a:endParaRPr>
          </a:p>
          <a:p>
            <a:pPr algn="r" rtl="1"/>
            <a:endParaRPr lang="en-US" sz="2400" dirty="0" smtClean="0">
              <a:solidFill>
                <a:schemeClr val="dk1"/>
              </a:solidFill>
              <a:latin typeface="+mn-lt"/>
              <a:cs typeface="B Nazanin" pitchFamily="2" charset="-78"/>
            </a:endParaRPr>
          </a:p>
          <a:p>
            <a:pPr algn="just" rtl="1"/>
            <a:endParaRPr lang="en-US" sz="2400" dirty="0" smtClean="0">
              <a:solidFill>
                <a:schemeClr val="dk1"/>
              </a:solidFill>
              <a:latin typeface="+mn-lt"/>
              <a:cs typeface="B Nazanin" pitchFamily="2" charset="-78"/>
            </a:endParaRPr>
          </a:p>
        </p:txBody>
      </p:sp>
      <p:pic>
        <p:nvPicPr>
          <p:cNvPr id="2050" name="Picture 2"/>
          <p:cNvPicPr>
            <a:picLocks noChangeAspect="1" noChangeArrowheads="1"/>
          </p:cNvPicPr>
          <p:nvPr/>
        </p:nvPicPr>
        <p:blipFill>
          <a:blip r:embed="rId2" cstate="print"/>
          <a:srcRect/>
          <a:stretch>
            <a:fillRect/>
          </a:stretch>
        </p:blipFill>
        <p:spPr bwMode="auto">
          <a:xfrm>
            <a:off x="1797267" y="12308162"/>
            <a:ext cx="7488621" cy="1786210"/>
          </a:xfrm>
          <a:prstGeom prst="rect">
            <a:avLst/>
          </a:prstGeom>
          <a:noFill/>
          <a:ln w="9525">
            <a:noFill/>
            <a:miter lim="800000"/>
            <a:headEnd/>
            <a:tailEnd/>
          </a:ln>
        </p:spPr>
      </p:pic>
      <p:pic>
        <p:nvPicPr>
          <p:cNvPr id="2" name="Picture 4"/>
          <p:cNvPicPr>
            <a:picLocks noChangeAspect="1" noChangeArrowheads="1"/>
          </p:cNvPicPr>
          <p:nvPr/>
        </p:nvPicPr>
        <p:blipFill>
          <a:blip r:embed="rId3" cstate="print"/>
          <a:srcRect/>
          <a:stretch>
            <a:fillRect/>
          </a:stretch>
        </p:blipFill>
        <p:spPr bwMode="auto">
          <a:xfrm>
            <a:off x="1844566" y="14054029"/>
            <a:ext cx="7409794" cy="1947972"/>
          </a:xfrm>
          <a:prstGeom prst="rect">
            <a:avLst/>
          </a:prstGeom>
          <a:noFill/>
          <a:ln w="9525">
            <a:noFill/>
            <a:miter lim="800000"/>
            <a:headEnd/>
            <a:tailEnd/>
          </a:ln>
        </p:spPr>
      </p:pic>
      <p:sp>
        <p:nvSpPr>
          <p:cNvPr id="55" name="Rectangle 69"/>
          <p:cNvSpPr>
            <a:spLocks noChangeArrowheads="1"/>
          </p:cNvSpPr>
          <p:nvPr/>
        </p:nvSpPr>
        <p:spPr bwMode="auto">
          <a:xfrm>
            <a:off x="1571296" y="16731521"/>
            <a:ext cx="7795814" cy="5610603"/>
          </a:xfrm>
          <a:prstGeom prst="rect">
            <a:avLst/>
          </a:prstGeom>
          <a:noFill/>
          <a:ln w="9525">
            <a:noFill/>
            <a:miter lim="800000"/>
            <a:headEnd/>
            <a:tailEnd/>
          </a:ln>
        </p:spPr>
        <p:txBody>
          <a:bodyPr wrap="square" lIns="69942" tIns="34971" rIns="69942" bIns="34971">
            <a:spAutoFit/>
          </a:bodyPr>
          <a:lstStyle/>
          <a:p>
            <a:pPr algn="just" rtl="1"/>
            <a:r>
              <a:rPr lang="fa-IR" sz="2400" dirty="0" smtClean="0">
                <a:solidFill>
                  <a:schemeClr val="dk1"/>
                </a:solidFill>
                <a:cs typeface="B Nazanin" pitchFamily="2" charset="-78"/>
              </a:rPr>
              <a:t>یافته های پژوهش حاضر نشان دهنده اثربخشی مداخلات روانی/آموزشی در افزایش میانگین نمره بهزیستی روانشناختی بیماران سرطانی گروه آزمایش در مقایسه با گروه کنترل بود. مداخلات روانشناختی به منظور کمک به مدیریت و کاهش درماندگی های روانشناختی طراحی گردیده و می تواند منجر به افزایش کارکرد سیستم ایمنی گردد .مطالعات نشان داده اند بیمارانی که حمایت های بیشتری دریافت می کنند با فشار ناشی از بیماری بهتر مقابله می کنند. آنچه از جمع بندی نتایج پژوهش حاصل شد نشان دهنده اثربخشی مداخلات روانی/آموزشی بر بهبود بهزیستی روانشناختی بیماران سرطانی بود. با این حال نیاز به مطالعات بیشتر به منظور بررسی اثربخشی این شیوه مداخله با جمعیت های دیگر از بیماران سرطانی  احساس می شود. .  مداخلات آتی بهتر است با نمونه های بزرگتر، گروه های کنترل بیشتر و دوره پیگیری نتایج همراه باشد. به علاوه استفاده از ابزارهایی با شاخصه های روانشناختی و فیزیولوژیکی بیشتر و بررسی نقش فاکتورهای میانجی در پیامدهای سلامت احساس می شود. از محدودیت های این مطالعه می توان به پایین بودن حجم نمونه، عدم تفکیک نقش جنسیتی و عدم تفکیک آزمودنی ها بر حسب نوع سرطان اشاره داشت</a:t>
            </a:r>
          </a:p>
        </p:txBody>
      </p:sp>
      <p:grpSp>
        <p:nvGrpSpPr>
          <p:cNvPr id="57" name="Group 16"/>
          <p:cNvGrpSpPr>
            <a:grpSpLocks/>
          </p:cNvGrpSpPr>
          <p:nvPr/>
        </p:nvGrpSpPr>
        <p:grpSpPr bwMode="auto">
          <a:xfrm>
            <a:off x="4204139" y="16023659"/>
            <a:ext cx="5151056" cy="693467"/>
            <a:chOff x="10715895" y="10054976"/>
            <a:chExt cx="3274247" cy="589263"/>
          </a:xfrm>
        </p:grpSpPr>
        <p:sp>
          <p:nvSpPr>
            <p:cNvPr id="59" name="Rounded Rectangle 58"/>
            <p:cNvSpPr/>
            <p:nvPr/>
          </p:nvSpPr>
          <p:spPr bwMode="auto">
            <a:xfrm>
              <a:off x="10715895" y="10237299"/>
              <a:ext cx="3274247" cy="406940"/>
            </a:xfrm>
            <a:prstGeom prst="roundRect">
              <a:avLst/>
            </a:prstGeom>
            <a:gradFill>
              <a:gsLst>
                <a:gs pos="0">
                  <a:srgbClr val="739985"/>
                </a:gs>
                <a:gs pos="54000">
                  <a:srgbClr val="3E5826"/>
                </a:gs>
                <a:gs pos="100000">
                  <a:schemeClr val="bg1">
                    <a:alpha val="0"/>
                  </a:schemeClr>
                </a:gs>
              </a:gsLst>
              <a:lin ang="10800000" scaled="0"/>
            </a:gradFill>
            <a:ln w="9525" cap="flat" cmpd="sng" algn="ctr">
              <a:noFill/>
              <a:prstDash val="solid"/>
              <a:round/>
              <a:headEnd type="none" w="med" len="med"/>
              <a:tailEnd type="none" w="med" len="med"/>
            </a:ln>
            <a:effectLst/>
            <a:extLst/>
          </p:spPr>
          <p:txBody>
            <a:bodyPr wrap="none" anchor="ctr"/>
            <a:lstStyle/>
            <a:p>
              <a:pPr algn="ctr" defTabSz="4483663">
                <a:defRPr/>
              </a:pPr>
              <a:endParaRPr lang="en-US" sz="8900" dirty="0">
                <a:cs typeface="+mn-cs"/>
              </a:endParaRPr>
            </a:p>
          </p:txBody>
        </p:sp>
        <p:sp>
          <p:nvSpPr>
            <p:cNvPr id="61" name="Rounded Rectangle 88"/>
            <p:cNvSpPr>
              <a:spLocks noChangeArrowheads="1"/>
            </p:cNvSpPr>
            <p:nvPr/>
          </p:nvSpPr>
          <p:spPr bwMode="auto">
            <a:xfrm rot="-2700000">
              <a:off x="13494957" y="10054976"/>
              <a:ext cx="366467" cy="358623"/>
            </a:xfrm>
            <a:prstGeom prst="roundRect">
              <a:avLst>
                <a:gd name="adj" fmla="val 16667"/>
              </a:avLst>
            </a:prstGeom>
            <a:solidFill>
              <a:srgbClr val="3E5826"/>
            </a:solidFill>
            <a:ln w="57150" algn="ctr">
              <a:solidFill>
                <a:schemeClr val="bg1"/>
              </a:solidFill>
              <a:round/>
              <a:headEnd/>
              <a:tailEnd/>
            </a:ln>
          </p:spPr>
          <p:txBody>
            <a:bodyPr wrap="none" anchor="ctr"/>
            <a:lstStyle/>
            <a:p>
              <a:pPr algn="ctr" defTabSz="4483117"/>
              <a:endParaRPr lang="en-US" sz="8900" dirty="0"/>
            </a:p>
          </p:txBody>
        </p:sp>
      </p:grpSp>
      <p:sp>
        <p:nvSpPr>
          <p:cNvPr id="62" name="Text Box 165"/>
          <p:cNvSpPr txBox="1">
            <a:spLocks noChangeArrowheads="1"/>
          </p:cNvSpPr>
          <p:nvPr/>
        </p:nvSpPr>
        <p:spPr bwMode="auto">
          <a:xfrm>
            <a:off x="4377559" y="16190156"/>
            <a:ext cx="3992311" cy="549262"/>
          </a:xfrm>
          <a:prstGeom prst="rect">
            <a:avLst/>
          </a:prstGeom>
          <a:noFill/>
          <a:ln w="9525">
            <a:noFill/>
            <a:miter lim="800000"/>
            <a:headEnd/>
            <a:tailEnd/>
          </a:ln>
        </p:spPr>
        <p:txBody>
          <a:bodyPr wrap="square" lIns="117231" tIns="58615" rIns="117231" bIns="58615">
            <a:spAutoFit/>
          </a:bodyPr>
          <a:lstStyle/>
          <a:p>
            <a:pPr algn="r" defTabSz="2675056" rtl="1">
              <a:spcBef>
                <a:spcPct val="50000"/>
              </a:spcBef>
            </a:pPr>
            <a:r>
              <a:rPr lang="fa-IR" sz="2800" b="1" dirty="0" smtClean="0">
                <a:solidFill>
                  <a:schemeClr val="bg1"/>
                </a:solidFill>
                <a:cs typeface="B Mitra" pitchFamily="2" charset="-78"/>
              </a:rPr>
              <a:t>بحث</a:t>
            </a:r>
            <a:endParaRPr lang="en-US" sz="2800" b="1" dirty="0">
              <a:solidFill>
                <a:schemeClr val="bg1"/>
              </a:solidFill>
              <a:cs typeface="B Mitra" pitchFamily="2" charset="-78"/>
            </a:endParaRPr>
          </a:p>
        </p:txBody>
      </p:sp>
      <p:sp>
        <p:nvSpPr>
          <p:cNvPr id="63" name="Rectangle 69"/>
          <p:cNvSpPr>
            <a:spLocks noChangeArrowheads="1"/>
          </p:cNvSpPr>
          <p:nvPr/>
        </p:nvSpPr>
        <p:spPr bwMode="auto">
          <a:xfrm>
            <a:off x="1518746" y="23127065"/>
            <a:ext cx="7795814" cy="1547953"/>
          </a:xfrm>
          <a:prstGeom prst="rect">
            <a:avLst/>
          </a:prstGeom>
          <a:noFill/>
          <a:ln w="9525">
            <a:noFill/>
            <a:miter lim="800000"/>
            <a:headEnd/>
            <a:tailEnd/>
          </a:ln>
        </p:spPr>
        <p:txBody>
          <a:bodyPr wrap="square" lIns="69942" tIns="34971" rIns="69942" bIns="34971">
            <a:spAutoFit/>
          </a:bodyPr>
          <a:lstStyle/>
          <a:p>
            <a:r>
              <a:rPr lang="en-US" sz="1600" dirty="0" smtClean="0">
                <a:latin typeface="Georgia" pitchFamily="18" charset="0"/>
              </a:rPr>
              <a:t>1.Butow PN, Hiller JE, Price MA, </a:t>
            </a:r>
            <a:r>
              <a:rPr lang="en-US" sz="1600" dirty="0" err="1" smtClean="0">
                <a:latin typeface="Georgia" pitchFamily="18" charset="0"/>
              </a:rPr>
              <a:t>Thackway</a:t>
            </a:r>
            <a:r>
              <a:rPr lang="en-US" sz="1600" dirty="0" smtClean="0">
                <a:latin typeface="Georgia" pitchFamily="18" charset="0"/>
              </a:rPr>
              <a:t> SV, </a:t>
            </a:r>
            <a:r>
              <a:rPr lang="en-US" sz="1600" dirty="0" err="1" smtClean="0">
                <a:latin typeface="Georgia" pitchFamily="18" charset="0"/>
              </a:rPr>
              <a:t>Kricker</a:t>
            </a:r>
            <a:r>
              <a:rPr lang="en-US" sz="1600" dirty="0" smtClean="0">
                <a:latin typeface="Georgia" pitchFamily="18" charset="0"/>
              </a:rPr>
              <a:t> A, Tennant CC. Epidemiological evidence for a relationship between life events, coping style, and personality factors in the development of breast cancer. J </a:t>
            </a:r>
            <a:r>
              <a:rPr lang="en-US" sz="1600" dirty="0" err="1" smtClean="0">
                <a:latin typeface="Georgia" pitchFamily="18" charset="0"/>
              </a:rPr>
              <a:t>Psychosom</a:t>
            </a:r>
            <a:r>
              <a:rPr lang="en-US" sz="1600" dirty="0" smtClean="0">
                <a:latin typeface="Georgia" pitchFamily="18" charset="0"/>
              </a:rPr>
              <a:t> Res 2000; 49: 169–181.</a:t>
            </a:r>
          </a:p>
          <a:p>
            <a:r>
              <a:rPr lang="en-US" sz="1600" dirty="0" smtClean="0">
                <a:latin typeface="Georgia" pitchFamily="18" charset="0"/>
              </a:rPr>
              <a:t>2.Dalton SO, </a:t>
            </a:r>
            <a:r>
              <a:rPr lang="en-US" sz="1600" dirty="0" err="1" smtClean="0">
                <a:latin typeface="Georgia" pitchFamily="18" charset="0"/>
              </a:rPr>
              <a:t>Boesen</a:t>
            </a:r>
            <a:r>
              <a:rPr lang="en-US" sz="1600" dirty="0" smtClean="0">
                <a:latin typeface="Georgia" pitchFamily="18" charset="0"/>
              </a:rPr>
              <a:t> EH, Ross L,  Schapiro IR, Johansen C, Mind and cancer: do  psychological factors cause </a:t>
            </a:r>
            <a:r>
              <a:rPr lang="en-US" sz="1600" dirty="0" err="1" smtClean="0">
                <a:latin typeface="Georgia" pitchFamily="18" charset="0"/>
              </a:rPr>
              <a:t>cancerEuropean</a:t>
            </a:r>
            <a:r>
              <a:rPr lang="en-US" sz="1600" dirty="0" smtClean="0">
                <a:latin typeface="Georgia" pitchFamily="18" charset="0"/>
              </a:rPr>
              <a:t> Journal of Cancer 2002; 38: 1313–1323.</a:t>
            </a:r>
            <a:endParaRPr lang="en-US" sz="1600" dirty="0">
              <a:latin typeface="Georgia" pitchFamily="18" charset="0"/>
            </a:endParaRPr>
          </a:p>
        </p:txBody>
      </p:sp>
      <p:pic>
        <p:nvPicPr>
          <p:cNvPr id="2053" name="Picture 5"/>
          <p:cNvPicPr>
            <a:picLocks noChangeAspect="1" noChangeArrowheads="1"/>
          </p:cNvPicPr>
          <p:nvPr/>
        </p:nvPicPr>
        <p:blipFill>
          <a:blip r:embed="rId4" cstate="print"/>
          <a:srcRect/>
          <a:stretch>
            <a:fillRect/>
          </a:stretch>
        </p:blipFill>
        <p:spPr bwMode="auto">
          <a:xfrm>
            <a:off x="0" y="0"/>
            <a:ext cx="18003839" cy="282202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3497263" rtl="0" eaLnBrk="1" fontAlgn="base" latinLnBrk="0" hangingPunct="1">
          <a:lnSpc>
            <a:spcPct val="100000"/>
          </a:lnSpc>
          <a:spcBef>
            <a:spcPct val="0"/>
          </a:spcBef>
          <a:spcAft>
            <a:spcPct val="0"/>
          </a:spcAft>
          <a:buClrTx/>
          <a:buSzTx/>
          <a:buFontTx/>
          <a:buNone/>
          <a:tabLst/>
          <a:defRPr kumimoji="0" lang="en-US" sz="6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3497263" rtl="0" eaLnBrk="1" fontAlgn="base" latinLnBrk="0" hangingPunct="1">
          <a:lnSpc>
            <a:spcPct val="100000"/>
          </a:lnSpc>
          <a:spcBef>
            <a:spcPct val="0"/>
          </a:spcBef>
          <a:spcAft>
            <a:spcPct val="0"/>
          </a:spcAft>
          <a:buClrTx/>
          <a:buSzTx/>
          <a:buFontTx/>
          <a:buNone/>
          <a:tabLst/>
          <a:defRPr kumimoji="0" lang="en-US" sz="69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1299</TotalTime>
  <Words>1165</Words>
  <Application>Microsoft Office PowerPoint</Application>
  <PresentationFormat>Custom</PresentationFormat>
  <Paragraphs>27</Paragraphs>
  <Slides>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Default Design</vt:lpstr>
      <vt:lpstr>CorelDRAW</vt:lpstr>
      <vt:lpstr>Slide 1</vt:lpstr>
    </vt:vector>
  </TitlesOfParts>
  <Company>MegaPrint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70x100 cm vertical poster template</dc:title>
  <dc:creator>Ethan Shulda</dc:creator>
  <dc:description>©MegaPrint Inc. 2009</dc:description>
  <cp:lastModifiedBy>ghasem</cp:lastModifiedBy>
  <cp:revision>106</cp:revision>
  <dcterms:created xsi:type="dcterms:W3CDTF">2008-12-04T00:20:37Z</dcterms:created>
  <dcterms:modified xsi:type="dcterms:W3CDTF">2014-02-02T18:21:50Z</dcterms:modified>
</cp:coreProperties>
</file>