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18003838" cy="25201563"/>
  <p:notesSz cx="6715125" cy="9239250"/>
  <p:defaultTextStyle>
    <a:defPPr>
      <a:defRPr lang="en-US"/>
    </a:defPPr>
    <a:lvl1pPr algn="l" rtl="0" fontAlgn="base">
      <a:spcBef>
        <a:spcPct val="0"/>
      </a:spcBef>
      <a:spcAft>
        <a:spcPct val="0"/>
      </a:spcAft>
      <a:defRPr sz="5300" kern="1200">
        <a:solidFill>
          <a:schemeClr val="tx1"/>
        </a:solidFill>
        <a:latin typeface="Arial" charset="0"/>
        <a:ea typeface="+mn-ea"/>
        <a:cs typeface="Arial" charset="0"/>
      </a:defRPr>
    </a:lvl1pPr>
    <a:lvl2pPr marL="347284" indent="237999" algn="l" rtl="0" fontAlgn="base">
      <a:spcBef>
        <a:spcPct val="0"/>
      </a:spcBef>
      <a:spcAft>
        <a:spcPct val="0"/>
      </a:spcAft>
      <a:defRPr sz="5300" kern="1200">
        <a:solidFill>
          <a:schemeClr val="tx1"/>
        </a:solidFill>
        <a:latin typeface="Arial" charset="0"/>
        <a:ea typeface="+mn-ea"/>
        <a:cs typeface="Arial" charset="0"/>
      </a:defRPr>
    </a:lvl2pPr>
    <a:lvl3pPr marL="696996" indent="473569" algn="l" rtl="0" fontAlgn="base">
      <a:spcBef>
        <a:spcPct val="0"/>
      </a:spcBef>
      <a:spcAft>
        <a:spcPct val="0"/>
      </a:spcAft>
      <a:defRPr sz="5300" kern="1200">
        <a:solidFill>
          <a:schemeClr val="tx1"/>
        </a:solidFill>
        <a:latin typeface="Arial" charset="0"/>
        <a:ea typeface="+mn-ea"/>
        <a:cs typeface="Arial" charset="0"/>
      </a:defRPr>
    </a:lvl3pPr>
    <a:lvl4pPr marL="1047923" indent="709139" algn="l" rtl="0" fontAlgn="base">
      <a:spcBef>
        <a:spcPct val="0"/>
      </a:spcBef>
      <a:spcAft>
        <a:spcPct val="0"/>
      </a:spcAft>
      <a:defRPr sz="5300" kern="1200">
        <a:solidFill>
          <a:schemeClr val="tx1"/>
        </a:solidFill>
        <a:latin typeface="Arial" charset="0"/>
        <a:ea typeface="+mn-ea"/>
        <a:cs typeface="Arial" charset="0"/>
      </a:defRPr>
    </a:lvl4pPr>
    <a:lvl5pPr marL="1397635" indent="945924" algn="l" rtl="0" fontAlgn="base">
      <a:spcBef>
        <a:spcPct val="0"/>
      </a:spcBef>
      <a:spcAft>
        <a:spcPct val="0"/>
      </a:spcAft>
      <a:defRPr sz="5300" kern="1200">
        <a:solidFill>
          <a:schemeClr val="tx1"/>
        </a:solidFill>
        <a:latin typeface="Arial" charset="0"/>
        <a:ea typeface="+mn-ea"/>
        <a:cs typeface="Arial" charset="0"/>
      </a:defRPr>
    </a:lvl5pPr>
    <a:lvl6pPr marL="1748561" algn="l" defTabSz="699425" rtl="0" eaLnBrk="1" latinLnBrk="0" hangingPunct="1">
      <a:defRPr sz="5300" kern="1200">
        <a:solidFill>
          <a:schemeClr val="tx1"/>
        </a:solidFill>
        <a:latin typeface="Arial" charset="0"/>
        <a:ea typeface="+mn-ea"/>
        <a:cs typeface="Arial" charset="0"/>
      </a:defRPr>
    </a:lvl6pPr>
    <a:lvl7pPr marL="2098274" algn="l" defTabSz="699425" rtl="0" eaLnBrk="1" latinLnBrk="0" hangingPunct="1">
      <a:defRPr sz="5300" kern="1200">
        <a:solidFill>
          <a:schemeClr val="tx1"/>
        </a:solidFill>
        <a:latin typeface="Arial" charset="0"/>
        <a:ea typeface="+mn-ea"/>
        <a:cs typeface="Arial" charset="0"/>
      </a:defRPr>
    </a:lvl7pPr>
    <a:lvl8pPr marL="2447986" algn="l" defTabSz="699425" rtl="0" eaLnBrk="1" latinLnBrk="0" hangingPunct="1">
      <a:defRPr sz="5300" kern="1200">
        <a:solidFill>
          <a:schemeClr val="tx1"/>
        </a:solidFill>
        <a:latin typeface="Arial" charset="0"/>
        <a:ea typeface="+mn-ea"/>
        <a:cs typeface="Arial" charset="0"/>
      </a:defRPr>
    </a:lvl8pPr>
    <a:lvl9pPr marL="2797698" algn="l" defTabSz="699425" rtl="0" eaLnBrk="1" latinLnBrk="0" hangingPunct="1">
      <a:defRPr sz="53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88735"/>
    <a:srgbClr val="003064"/>
    <a:srgbClr val="003399"/>
    <a:srgbClr val="0046D2"/>
    <a:srgbClr val="3E5826"/>
    <a:srgbClr val="739985"/>
    <a:srgbClr val="698ED9"/>
    <a:srgbClr val="FF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4660"/>
  </p:normalViewPr>
  <p:slideViewPr>
    <p:cSldViewPr snapToGrid="0">
      <p:cViewPr>
        <p:scale>
          <a:sx n="40" d="100"/>
          <a:sy n="40" d="100"/>
        </p:scale>
        <p:origin x="-1596" y="-90"/>
      </p:cViewPr>
      <p:guideLst>
        <p:guide orient="horz" pos="3703"/>
        <p:guide orient="horz" pos="15462"/>
        <p:guide orient="horz" pos="1644"/>
        <p:guide pos="567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098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3650" y="0"/>
            <a:ext cx="2909888" cy="461963"/>
          </a:xfrm>
          <a:prstGeom prst="rect">
            <a:avLst/>
          </a:prstGeom>
        </p:spPr>
        <p:txBody>
          <a:bodyPr vert="horz" lIns="91440" tIns="45720" rIns="91440" bIns="45720" rtlCol="0"/>
          <a:lstStyle>
            <a:lvl1pPr algn="r">
              <a:defRPr sz="1200"/>
            </a:lvl1pPr>
          </a:lstStyle>
          <a:p>
            <a:fld id="{B8A272AB-8FC1-428D-BD6D-6819BBDB07F6}" type="datetimeFigureOut">
              <a:rPr lang="en-US" smtClean="0"/>
              <a:pPr/>
              <a:t>2/2/2014</a:t>
            </a:fld>
            <a:endParaRPr lang="en-US"/>
          </a:p>
        </p:txBody>
      </p:sp>
      <p:sp>
        <p:nvSpPr>
          <p:cNvPr id="4" name="Footer Placeholder 3"/>
          <p:cNvSpPr>
            <a:spLocks noGrp="1"/>
          </p:cNvSpPr>
          <p:nvPr>
            <p:ph type="ftr" sz="quarter" idx="2"/>
          </p:nvPr>
        </p:nvSpPr>
        <p:spPr>
          <a:xfrm>
            <a:off x="0" y="8775700"/>
            <a:ext cx="2909888"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3650" y="8775700"/>
            <a:ext cx="2909888" cy="461963"/>
          </a:xfrm>
          <a:prstGeom prst="rect">
            <a:avLst/>
          </a:prstGeom>
        </p:spPr>
        <p:txBody>
          <a:bodyPr vert="horz" lIns="91440" tIns="45720" rIns="91440" bIns="45720" rtlCol="0" anchor="b"/>
          <a:lstStyle>
            <a:lvl1pPr algn="r">
              <a:defRPr sz="1200"/>
            </a:lvl1pPr>
          </a:lstStyle>
          <a:p>
            <a:fld id="{A0DA22E0-1C8E-4759-ACD7-3C4780CF596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2120900" y="692150"/>
            <a:ext cx="2474913" cy="346551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59F1E381-EB66-4F8C-881D-0F9D43744F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mn-ea"/>
        <a:cs typeface="+mn-cs"/>
      </a:defRPr>
    </a:lvl1pPr>
    <a:lvl2pPr marL="347284" algn="l" rtl="0" eaLnBrk="0" fontAlgn="base" hangingPunct="0">
      <a:spcBef>
        <a:spcPct val="30000"/>
      </a:spcBef>
      <a:spcAft>
        <a:spcPct val="0"/>
      </a:spcAft>
      <a:defRPr sz="900" kern="1200">
        <a:solidFill>
          <a:schemeClr val="tx1"/>
        </a:solidFill>
        <a:latin typeface="Arial" charset="0"/>
        <a:ea typeface="+mn-ea"/>
        <a:cs typeface="+mn-cs"/>
      </a:defRPr>
    </a:lvl2pPr>
    <a:lvl3pPr marL="696996" algn="l" rtl="0" eaLnBrk="0" fontAlgn="base" hangingPunct="0">
      <a:spcBef>
        <a:spcPct val="30000"/>
      </a:spcBef>
      <a:spcAft>
        <a:spcPct val="0"/>
      </a:spcAft>
      <a:defRPr sz="900" kern="1200">
        <a:solidFill>
          <a:schemeClr val="tx1"/>
        </a:solidFill>
        <a:latin typeface="Arial" charset="0"/>
        <a:ea typeface="+mn-ea"/>
        <a:cs typeface="+mn-cs"/>
      </a:defRPr>
    </a:lvl3pPr>
    <a:lvl4pPr marL="1047923" algn="l" rtl="0" eaLnBrk="0" fontAlgn="base" hangingPunct="0">
      <a:spcBef>
        <a:spcPct val="30000"/>
      </a:spcBef>
      <a:spcAft>
        <a:spcPct val="0"/>
      </a:spcAft>
      <a:defRPr sz="900" kern="1200">
        <a:solidFill>
          <a:schemeClr val="tx1"/>
        </a:solidFill>
        <a:latin typeface="Arial" charset="0"/>
        <a:ea typeface="+mn-ea"/>
        <a:cs typeface="+mn-cs"/>
      </a:defRPr>
    </a:lvl4pPr>
    <a:lvl5pPr marL="1397635" algn="l" rtl="0" eaLnBrk="0" fontAlgn="base" hangingPunct="0">
      <a:spcBef>
        <a:spcPct val="30000"/>
      </a:spcBef>
      <a:spcAft>
        <a:spcPct val="0"/>
      </a:spcAft>
      <a:defRPr sz="900" kern="1200">
        <a:solidFill>
          <a:schemeClr val="tx1"/>
        </a:solidFill>
        <a:latin typeface="Arial" charset="0"/>
        <a:ea typeface="+mn-ea"/>
        <a:cs typeface="+mn-cs"/>
      </a:defRPr>
    </a:lvl5pPr>
    <a:lvl6pPr marL="1748376" algn="l" defTabSz="699350" rtl="0" eaLnBrk="1" latinLnBrk="0" hangingPunct="1">
      <a:defRPr sz="900" kern="1200">
        <a:solidFill>
          <a:schemeClr val="tx1"/>
        </a:solidFill>
        <a:latin typeface="+mn-lt"/>
        <a:ea typeface="+mn-ea"/>
        <a:cs typeface="+mn-cs"/>
      </a:defRPr>
    </a:lvl6pPr>
    <a:lvl7pPr marL="2098050" algn="l" defTabSz="699350" rtl="0" eaLnBrk="1" latinLnBrk="0" hangingPunct="1">
      <a:defRPr sz="900" kern="1200">
        <a:solidFill>
          <a:schemeClr val="tx1"/>
        </a:solidFill>
        <a:latin typeface="+mn-lt"/>
        <a:ea typeface="+mn-ea"/>
        <a:cs typeface="+mn-cs"/>
      </a:defRPr>
    </a:lvl7pPr>
    <a:lvl8pPr marL="2447725" algn="l" defTabSz="699350" rtl="0" eaLnBrk="1" latinLnBrk="0" hangingPunct="1">
      <a:defRPr sz="900" kern="1200">
        <a:solidFill>
          <a:schemeClr val="tx1"/>
        </a:solidFill>
        <a:latin typeface="+mn-lt"/>
        <a:ea typeface="+mn-ea"/>
        <a:cs typeface="+mn-cs"/>
      </a:defRPr>
    </a:lvl8pPr>
    <a:lvl9pPr marL="2797401" algn="l" defTabSz="69935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9F1E381-EB66-4F8C-881D-0F9D43744F1B}"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50715" y="7829300"/>
            <a:ext cx="15302413" cy="5401050"/>
          </a:xfrm>
          <a:prstGeom prst="rect">
            <a:avLst/>
          </a:prstGeom>
        </p:spPr>
        <p:txBody>
          <a:bodyPr lIns="69935" tIns="34968" rIns="69935" bIns="34968"/>
          <a:lstStyle/>
          <a:p>
            <a:r>
              <a:rPr lang="en-US" smtClean="0"/>
              <a:t>Click to edit Master title style</a:t>
            </a:r>
            <a:endParaRPr lang="en-US"/>
          </a:p>
        </p:txBody>
      </p:sp>
      <p:sp>
        <p:nvSpPr>
          <p:cNvPr id="3" name="Subtitle 2"/>
          <p:cNvSpPr>
            <a:spLocks noGrp="1"/>
          </p:cNvSpPr>
          <p:nvPr>
            <p:ph type="subTitle" idx="1"/>
          </p:nvPr>
        </p:nvSpPr>
        <p:spPr>
          <a:xfrm>
            <a:off x="2700294" y="14280554"/>
            <a:ext cx="12603255" cy="6441251"/>
          </a:xfrm>
          <a:prstGeom prst="rect">
            <a:avLst/>
          </a:prstGeom>
        </p:spPr>
        <p:txBody>
          <a:bodyPr lIns="69935" tIns="34968" rIns="69935" bIns="34968"/>
          <a:lstStyle>
            <a:lvl1pPr marL="0" indent="0" algn="ctr">
              <a:buNone/>
              <a:defRPr/>
            </a:lvl1pPr>
            <a:lvl2pPr marL="349675" indent="0" algn="ctr">
              <a:buNone/>
              <a:defRPr/>
            </a:lvl2pPr>
            <a:lvl3pPr marL="699350" indent="0" algn="ctr">
              <a:buNone/>
              <a:defRPr/>
            </a:lvl3pPr>
            <a:lvl4pPr marL="1049025" indent="0" algn="ctr">
              <a:buNone/>
              <a:defRPr/>
            </a:lvl4pPr>
            <a:lvl5pPr marL="1398700" indent="0" algn="ctr">
              <a:buNone/>
              <a:defRPr/>
            </a:lvl5pPr>
            <a:lvl6pPr marL="1748376" indent="0" algn="ctr">
              <a:buNone/>
              <a:defRPr/>
            </a:lvl6pPr>
            <a:lvl7pPr marL="2098050" indent="0" algn="ctr">
              <a:buNone/>
              <a:defRPr/>
            </a:lvl7pPr>
            <a:lvl8pPr marL="2447725" indent="0" algn="ctr">
              <a:buNone/>
              <a:defRPr/>
            </a:lvl8pPr>
            <a:lvl9pPr marL="2797401"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Content Placeholder 2"/>
          <p:cNvSpPr>
            <a:spLocks noGrp="1"/>
          </p:cNvSpPr>
          <p:nvPr>
            <p:ph idx="1"/>
          </p:nvPr>
        </p:nvSpPr>
        <p:spPr>
          <a:xfrm>
            <a:off x="900478" y="5880033"/>
            <a:ext cx="16202886" cy="16632121"/>
          </a:xfrm>
          <a:prstGeom prst="rect">
            <a:avLst/>
          </a:prstGeom>
        </p:spPr>
        <p:txBody>
          <a:bodyPr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161" y="16194257"/>
            <a:ext cx="15303546" cy="5005416"/>
          </a:xfrm>
          <a:prstGeom prst="rect">
            <a:avLst/>
          </a:prstGeom>
        </p:spPr>
        <p:txBody>
          <a:bodyPr lIns="69935" tIns="34968" rIns="69935" bIns="34968" anchor="t"/>
          <a:lstStyle>
            <a:lvl1pPr algn="l">
              <a:defRPr sz="3100" b="1" cap="all"/>
            </a:lvl1pPr>
          </a:lstStyle>
          <a:p>
            <a:r>
              <a:rPr lang="en-US" smtClean="0"/>
              <a:t>Click to edit Master title style</a:t>
            </a:r>
            <a:endParaRPr lang="en-US"/>
          </a:p>
        </p:txBody>
      </p:sp>
      <p:sp>
        <p:nvSpPr>
          <p:cNvPr id="3" name="Text Placeholder 2"/>
          <p:cNvSpPr>
            <a:spLocks noGrp="1"/>
          </p:cNvSpPr>
          <p:nvPr>
            <p:ph type="body" idx="1"/>
          </p:nvPr>
        </p:nvSpPr>
        <p:spPr>
          <a:xfrm>
            <a:off x="1422161" y="10680965"/>
            <a:ext cx="15303546" cy="5513294"/>
          </a:xfrm>
          <a:prstGeom prst="rect">
            <a:avLst/>
          </a:prstGeom>
        </p:spPr>
        <p:txBody>
          <a:bodyPr lIns="69935" tIns="34968" rIns="69935" bIns="34968" anchor="b"/>
          <a:lstStyle>
            <a:lvl1pPr marL="0" indent="0">
              <a:buNone/>
              <a:defRPr sz="1500"/>
            </a:lvl1pPr>
            <a:lvl2pPr marL="349675" indent="0">
              <a:buNone/>
              <a:defRPr sz="1400"/>
            </a:lvl2pPr>
            <a:lvl3pPr marL="699350" indent="0">
              <a:buNone/>
              <a:defRPr sz="1300"/>
            </a:lvl3pPr>
            <a:lvl4pPr marL="1049025" indent="0">
              <a:buNone/>
              <a:defRPr sz="1000"/>
            </a:lvl4pPr>
            <a:lvl5pPr marL="1398700" indent="0">
              <a:buNone/>
              <a:defRPr sz="1000"/>
            </a:lvl5pPr>
            <a:lvl6pPr marL="1748376" indent="0">
              <a:buNone/>
              <a:defRPr sz="1000"/>
            </a:lvl6pPr>
            <a:lvl7pPr marL="2098050" indent="0">
              <a:buNone/>
              <a:defRPr sz="1000"/>
            </a:lvl7pPr>
            <a:lvl8pPr marL="2447725" indent="0">
              <a:buNone/>
              <a:defRPr sz="1000"/>
            </a:lvl8pPr>
            <a:lvl9pPr marL="2797401" indent="0">
              <a:buNone/>
              <a:defRPr sz="10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Content Placeholder 2"/>
          <p:cNvSpPr>
            <a:spLocks noGrp="1"/>
          </p:cNvSpPr>
          <p:nvPr>
            <p:ph sz="half" idx="1"/>
          </p:nvPr>
        </p:nvSpPr>
        <p:spPr>
          <a:xfrm>
            <a:off x="900476" y="5880033"/>
            <a:ext cx="8046440" cy="16632121"/>
          </a:xfrm>
          <a:prstGeom prst="rect">
            <a:avLst/>
          </a:prstGeom>
        </p:spPr>
        <p:txBody>
          <a:bodyPr lIns="69935" tIns="34968" rIns="69935" bIns="34968"/>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055790" y="5880033"/>
            <a:ext cx="8047575" cy="16632121"/>
          </a:xfrm>
          <a:prstGeom prst="rect">
            <a:avLst/>
          </a:prstGeom>
        </p:spPr>
        <p:txBody>
          <a:bodyPr lIns="69935" tIns="34968" rIns="69935" bIns="34968"/>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00475" y="5641098"/>
            <a:ext cx="7954578" cy="2351568"/>
          </a:xfrm>
          <a:prstGeom prst="rect">
            <a:avLst/>
          </a:prstGeom>
        </p:spPr>
        <p:txBody>
          <a:bodyPr lIns="69935" tIns="34968" rIns="69935" bIns="34968" anchor="b"/>
          <a:lstStyle>
            <a:lvl1pPr marL="0" indent="0">
              <a:buNone/>
              <a:defRPr sz="1800" b="1"/>
            </a:lvl1pPr>
            <a:lvl2pPr marL="349675" indent="0">
              <a:buNone/>
              <a:defRPr sz="1500" b="1"/>
            </a:lvl2pPr>
            <a:lvl3pPr marL="699350" indent="0">
              <a:buNone/>
              <a:defRPr sz="1400" b="1"/>
            </a:lvl3pPr>
            <a:lvl4pPr marL="1049025" indent="0">
              <a:buNone/>
              <a:defRPr sz="1300" b="1"/>
            </a:lvl4pPr>
            <a:lvl5pPr marL="1398700" indent="0">
              <a:buNone/>
              <a:defRPr sz="1300" b="1"/>
            </a:lvl5pPr>
            <a:lvl6pPr marL="1748376" indent="0">
              <a:buNone/>
              <a:defRPr sz="1300" b="1"/>
            </a:lvl6pPr>
            <a:lvl7pPr marL="2098050" indent="0">
              <a:buNone/>
              <a:defRPr sz="1300" b="1"/>
            </a:lvl7pPr>
            <a:lvl8pPr marL="2447725" indent="0">
              <a:buNone/>
              <a:defRPr sz="1300" b="1"/>
            </a:lvl8pPr>
            <a:lvl9pPr marL="2797401"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900475" y="7992665"/>
            <a:ext cx="7954578" cy="14519488"/>
          </a:xfrm>
          <a:prstGeom prst="rect">
            <a:avLst/>
          </a:prstGeom>
        </p:spPr>
        <p:txBody>
          <a:bodyPr lIns="69935" tIns="34968" rIns="69935" bIns="34968"/>
          <a:lstStyle>
            <a:lvl1pPr>
              <a:defRPr sz="1800"/>
            </a:lvl1pPr>
            <a:lvl2pPr>
              <a:defRPr sz="15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145384" y="5641098"/>
            <a:ext cx="7957980" cy="2351568"/>
          </a:xfrm>
          <a:prstGeom prst="rect">
            <a:avLst/>
          </a:prstGeom>
        </p:spPr>
        <p:txBody>
          <a:bodyPr lIns="69935" tIns="34968" rIns="69935" bIns="34968" anchor="b"/>
          <a:lstStyle>
            <a:lvl1pPr marL="0" indent="0">
              <a:buNone/>
              <a:defRPr sz="1800" b="1"/>
            </a:lvl1pPr>
            <a:lvl2pPr marL="349675" indent="0">
              <a:buNone/>
              <a:defRPr sz="1500" b="1"/>
            </a:lvl2pPr>
            <a:lvl3pPr marL="699350" indent="0">
              <a:buNone/>
              <a:defRPr sz="1400" b="1"/>
            </a:lvl3pPr>
            <a:lvl4pPr marL="1049025" indent="0">
              <a:buNone/>
              <a:defRPr sz="1300" b="1"/>
            </a:lvl4pPr>
            <a:lvl5pPr marL="1398700" indent="0">
              <a:buNone/>
              <a:defRPr sz="1300" b="1"/>
            </a:lvl5pPr>
            <a:lvl6pPr marL="1748376" indent="0">
              <a:buNone/>
              <a:defRPr sz="1300" b="1"/>
            </a:lvl6pPr>
            <a:lvl7pPr marL="2098050" indent="0">
              <a:buNone/>
              <a:defRPr sz="1300" b="1"/>
            </a:lvl7pPr>
            <a:lvl8pPr marL="2447725" indent="0">
              <a:buNone/>
              <a:defRPr sz="1300" b="1"/>
            </a:lvl8pPr>
            <a:lvl9pPr marL="2797401"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9145384" y="7992665"/>
            <a:ext cx="7957980" cy="14519488"/>
          </a:xfrm>
          <a:prstGeom prst="rect">
            <a:avLst/>
          </a:prstGeom>
        </p:spPr>
        <p:txBody>
          <a:bodyPr lIns="69935" tIns="34968" rIns="69935" bIns="34968"/>
          <a:lstStyle>
            <a:lvl1pPr>
              <a:defRPr sz="1800"/>
            </a:lvl1pPr>
            <a:lvl2pPr>
              <a:defRPr sz="15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0476" y="1003531"/>
            <a:ext cx="5923404" cy="4269718"/>
          </a:xfrm>
          <a:prstGeom prst="rect">
            <a:avLst/>
          </a:prstGeom>
        </p:spPr>
        <p:txBody>
          <a:bodyPr lIns="69935" tIns="34968" rIns="69935" bIns="34968"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7039359" y="1003531"/>
            <a:ext cx="10064004" cy="21508623"/>
          </a:xfrm>
          <a:prstGeom prst="rect">
            <a:avLst/>
          </a:prstGeom>
        </p:spPr>
        <p:txBody>
          <a:bodyPr lIns="69935" tIns="34968" rIns="69935" bIns="34968"/>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00476" y="5273249"/>
            <a:ext cx="5923404" cy="17238905"/>
          </a:xfrm>
          <a:prstGeom prst="rect">
            <a:avLst/>
          </a:prstGeom>
        </p:spPr>
        <p:txBody>
          <a:bodyPr lIns="69935" tIns="34968" rIns="69935" bIns="34968"/>
          <a:lstStyle>
            <a:lvl1pPr marL="0" indent="0">
              <a:buNone/>
              <a:defRPr sz="1000"/>
            </a:lvl1pPr>
            <a:lvl2pPr marL="349675" indent="0">
              <a:buNone/>
              <a:defRPr sz="900"/>
            </a:lvl2pPr>
            <a:lvl3pPr marL="699350" indent="0">
              <a:buNone/>
              <a:defRPr sz="800"/>
            </a:lvl3pPr>
            <a:lvl4pPr marL="1049025" indent="0">
              <a:buNone/>
              <a:defRPr sz="600"/>
            </a:lvl4pPr>
            <a:lvl5pPr marL="1398700" indent="0">
              <a:buNone/>
              <a:defRPr sz="600"/>
            </a:lvl5pPr>
            <a:lvl6pPr marL="1748376" indent="0">
              <a:buNone/>
              <a:defRPr sz="600"/>
            </a:lvl6pPr>
            <a:lvl7pPr marL="2098050" indent="0">
              <a:buNone/>
              <a:defRPr sz="600"/>
            </a:lvl7pPr>
            <a:lvl8pPr marL="2447725" indent="0">
              <a:buNone/>
              <a:defRPr sz="600"/>
            </a:lvl8pPr>
            <a:lvl9pPr marL="2797401" indent="0">
              <a:buNone/>
              <a:defRPr sz="6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9320" y="17641208"/>
            <a:ext cx="10802303" cy="2082628"/>
          </a:xfrm>
          <a:prstGeom prst="rect">
            <a:avLst/>
          </a:prstGeom>
        </p:spPr>
        <p:txBody>
          <a:bodyPr lIns="69935" tIns="34968" rIns="69935" bIns="34968"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3529320" y="2251550"/>
            <a:ext cx="10802303" cy="15120716"/>
          </a:xfrm>
          <a:prstGeom prst="rect">
            <a:avLst/>
          </a:prstGeom>
        </p:spPr>
        <p:txBody>
          <a:bodyPr lIns="69935" tIns="34968" rIns="69935" bIns="34968"/>
          <a:lstStyle>
            <a:lvl1pPr marL="0" indent="0">
              <a:buNone/>
              <a:defRPr sz="2400"/>
            </a:lvl1pPr>
            <a:lvl2pPr marL="349675" indent="0">
              <a:buNone/>
              <a:defRPr sz="2100"/>
            </a:lvl2pPr>
            <a:lvl3pPr marL="699350" indent="0">
              <a:buNone/>
              <a:defRPr sz="1800"/>
            </a:lvl3pPr>
            <a:lvl4pPr marL="1049025" indent="0">
              <a:buNone/>
              <a:defRPr sz="1500"/>
            </a:lvl4pPr>
            <a:lvl5pPr marL="1398700" indent="0">
              <a:buNone/>
              <a:defRPr sz="1500"/>
            </a:lvl5pPr>
            <a:lvl6pPr marL="1748376" indent="0">
              <a:buNone/>
              <a:defRPr sz="1500"/>
            </a:lvl6pPr>
            <a:lvl7pPr marL="2098050" indent="0">
              <a:buNone/>
              <a:defRPr sz="1500"/>
            </a:lvl7pPr>
            <a:lvl8pPr marL="2447725" indent="0">
              <a:buNone/>
              <a:defRPr sz="1500"/>
            </a:lvl8pPr>
            <a:lvl9pPr marL="2797401" indent="0">
              <a:buNone/>
              <a:defRPr sz="1500"/>
            </a:lvl9pPr>
          </a:lstStyle>
          <a:p>
            <a:pPr lvl="0"/>
            <a:endParaRPr lang="en-US" noProof="0" smtClean="0"/>
          </a:p>
        </p:txBody>
      </p:sp>
      <p:sp>
        <p:nvSpPr>
          <p:cNvPr id="4" name="Text Placeholder 3"/>
          <p:cNvSpPr>
            <a:spLocks noGrp="1"/>
          </p:cNvSpPr>
          <p:nvPr>
            <p:ph type="body" sz="half" idx="2"/>
          </p:nvPr>
        </p:nvSpPr>
        <p:spPr>
          <a:xfrm>
            <a:off x="3529320" y="19723832"/>
            <a:ext cx="10802303" cy="2957242"/>
          </a:xfrm>
          <a:prstGeom prst="rect">
            <a:avLst/>
          </a:prstGeom>
        </p:spPr>
        <p:txBody>
          <a:bodyPr lIns="69935" tIns="34968" rIns="69935" bIns="34968"/>
          <a:lstStyle>
            <a:lvl1pPr marL="0" indent="0">
              <a:buNone/>
              <a:defRPr sz="1000"/>
            </a:lvl1pPr>
            <a:lvl2pPr marL="349675" indent="0">
              <a:buNone/>
              <a:defRPr sz="900"/>
            </a:lvl2pPr>
            <a:lvl3pPr marL="699350" indent="0">
              <a:buNone/>
              <a:defRPr sz="800"/>
            </a:lvl3pPr>
            <a:lvl4pPr marL="1049025" indent="0">
              <a:buNone/>
              <a:defRPr sz="600"/>
            </a:lvl4pPr>
            <a:lvl5pPr marL="1398700" indent="0">
              <a:buNone/>
              <a:defRPr sz="600"/>
            </a:lvl5pPr>
            <a:lvl6pPr marL="1748376" indent="0">
              <a:buNone/>
              <a:defRPr sz="600"/>
            </a:lvl6pPr>
            <a:lvl7pPr marL="2098050" indent="0">
              <a:buNone/>
              <a:defRPr sz="600"/>
            </a:lvl7pPr>
            <a:lvl8pPr marL="2447725" indent="0">
              <a:buNone/>
              <a:defRPr sz="600"/>
            </a:lvl8pPr>
            <a:lvl9pPr marL="2797401" indent="0">
              <a:buNone/>
              <a:defRPr sz="6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Vertical Text Placeholder 2"/>
          <p:cNvSpPr>
            <a:spLocks noGrp="1"/>
          </p:cNvSpPr>
          <p:nvPr>
            <p:ph type="body" orient="vert" idx="1"/>
          </p:nvPr>
        </p:nvSpPr>
        <p:spPr>
          <a:xfrm>
            <a:off x="900478" y="5880033"/>
            <a:ext cx="16202886" cy="16632121"/>
          </a:xfrm>
          <a:prstGeom prst="rect">
            <a:avLst/>
          </a:prstGeom>
        </p:spPr>
        <p:txBody>
          <a:bodyPr vert="eaVert"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53493" y="1009086"/>
            <a:ext cx="4049871" cy="21503066"/>
          </a:xfrm>
          <a:prstGeom prst="rect">
            <a:avLst/>
          </a:prstGeom>
        </p:spPr>
        <p:txBody>
          <a:bodyPr vert="eaVert" lIns="69935" tIns="34968" rIns="69935" bIns="34968"/>
          <a:lstStyle/>
          <a:p>
            <a:r>
              <a:rPr lang="en-US" smtClean="0"/>
              <a:t>Click to edit Master title style</a:t>
            </a:r>
            <a:endParaRPr lang="en-US"/>
          </a:p>
        </p:txBody>
      </p:sp>
      <p:sp>
        <p:nvSpPr>
          <p:cNvPr id="3" name="Vertical Text Placeholder 2"/>
          <p:cNvSpPr>
            <a:spLocks noGrp="1"/>
          </p:cNvSpPr>
          <p:nvPr>
            <p:ph type="body" orient="vert" idx="1"/>
          </p:nvPr>
        </p:nvSpPr>
        <p:spPr>
          <a:xfrm>
            <a:off x="900476" y="1009086"/>
            <a:ext cx="12044142" cy="21503066"/>
          </a:xfrm>
          <a:prstGeom prst="rect">
            <a:avLst/>
          </a:prstGeom>
        </p:spPr>
        <p:txBody>
          <a:bodyPr vert="eaVert"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graphicFrame>
        <p:nvGraphicFramePr>
          <p:cNvPr id="1026" name="Object 13"/>
          <p:cNvGraphicFramePr>
            <a:graphicFrameLocks noChangeAspect="1"/>
          </p:cNvGraphicFramePr>
          <p:nvPr/>
        </p:nvGraphicFramePr>
        <p:xfrm>
          <a:off x="13617139" y="24815933"/>
          <a:ext cx="3697166" cy="122246"/>
        </p:xfrm>
        <a:graphic>
          <a:graphicData uri="http://schemas.openxmlformats.org/presentationml/2006/ole">
            <p:oleObj spid="_x0000_s1026" name="CorelDRAW" r:id="rId15" imgW="8833104" imgH="310896" progId="">
              <p:embed/>
            </p:oleObj>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673842" rtl="0" eaLnBrk="0" fontAlgn="base" hangingPunct="0">
        <a:spcBef>
          <a:spcPct val="0"/>
        </a:spcBef>
        <a:spcAft>
          <a:spcPct val="0"/>
        </a:spcAft>
        <a:defRPr sz="12900">
          <a:solidFill>
            <a:schemeClr val="tx2"/>
          </a:solidFill>
          <a:latin typeface="+mj-lt"/>
          <a:ea typeface="+mj-ea"/>
          <a:cs typeface="+mj-cs"/>
        </a:defRPr>
      </a:lvl1pPr>
      <a:lvl2pPr algn="ctr" defTabSz="2673842" rtl="0" eaLnBrk="0" fontAlgn="base" hangingPunct="0">
        <a:spcBef>
          <a:spcPct val="0"/>
        </a:spcBef>
        <a:spcAft>
          <a:spcPct val="0"/>
        </a:spcAft>
        <a:defRPr sz="12900">
          <a:solidFill>
            <a:schemeClr val="tx2"/>
          </a:solidFill>
          <a:latin typeface="Arial" charset="0"/>
        </a:defRPr>
      </a:lvl2pPr>
      <a:lvl3pPr algn="ctr" defTabSz="2673842" rtl="0" eaLnBrk="0" fontAlgn="base" hangingPunct="0">
        <a:spcBef>
          <a:spcPct val="0"/>
        </a:spcBef>
        <a:spcAft>
          <a:spcPct val="0"/>
        </a:spcAft>
        <a:defRPr sz="12900">
          <a:solidFill>
            <a:schemeClr val="tx2"/>
          </a:solidFill>
          <a:latin typeface="Arial" charset="0"/>
        </a:defRPr>
      </a:lvl3pPr>
      <a:lvl4pPr algn="ctr" defTabSz="2673842" rtl="0" eaLnBrk="0" fontAlgn="base" hangingPunct="0">
        <a:spcBef>
          <a:spcPct val="0"/>
        </a:spcBef>
        <a:spcAft>
          <a:spcPct val="0"/>
        </a:spcAft>
        <a:defRPr sz="12900">
          <a:solidFill>
            <a:schemeClr val="tx2"/>
          </a:solidFill>
          <a:latin typeface="Arial" charset="0"/>
        </a:defRPr>
      </a:lvl4pPr>
      <a:lvl5pPr algn="ctr" defTabSz="2673842" rtl="0" eaLnBrk="0" fontAlgn="base" hangingPunct="0">
        <a:spcBef>
          <a:spcPct val="0"/>
        </a:spcBef>
        <a:spcAft>
          <a:spcPct val="0"/>
        </a:spcAft>
        <a:defRPr sz="12900">
          <a:solidFill>
            <a:schemeClr val="tx2"/>
          </a:solidFill>
          <a:latin typeface="Arial" charset="0"/>
        </a:defRPr>
      </a:lvl5pPr>
      <a:lvl6pPr marL="349675" algn="ctr" defTabSz="2674772" rtl="0" fontAlgn="base">
        <a:spcBef>
          <a:spcPct val="0"/>
        </a:spcBef>
        <a:spcAft>
          <a:spcPct val="0"/>
        </a:spcAft>
        <a:defRPr sz="12900">
          <a:solidFill>
            <a:schemeClr val="tx2"/>
          </a:solidFill>
          <a:latin typeface="Arial" charset="0"/>
        </a:defRPr>
      </a:lvl6pPr>
      <a:lvl7pPr marL="699350" algn="ctr" defTabSz="2674772" rtl="0" fontAlgn="base">
        <a:spcBef>
          <a:spcPct val="0"/>
        </a:spcBef>
        <a:spcAft>
          <a:spcPct val="0"/>
        </a:spcAft>
        <a:defRPr sz="12900">
          <a:solidFill>
            <a:schemeClr val="tx2"/>
          </a:solidFill>
          <a:latin typeface="Arial" charset="0"/>
        </a:defRPr>
      </a:lvl7pPr>
      <a:lvl8pPr marL="1049025" algn="ctr" defTabSz="2674772" rtl="0" fontAlgn="base">
        <a:spcBef>
          <a:spcPct val="0"/>
        </a:spcBef>
        <a:spcAft>
          <a:spcPct val="0"/>
        </a:spcAft>
        <a:defRPr sz="12900">
          <a:solidFill>
            <a:schemeClr val="tx2"/>
          </a:solidFill>
          <a:latin typeface="Arial" charset="0"/>
        </a:defRPr>
      </a:lvl8pPr>
      <a:lvl9pPr marL="1398700" algn="ctr" defTabSz="2674772" rtl="0" fontAlgn="base">
        <a:spcBef>
          <a:spcPct val="0"/>
        </a:spcBef>
        <a:spcAft>
          <a:spcPct val="0"/>
        </a:spcAft>
        <a:defRPr sz="12900">
          <a:solidFill>
            <a:schemeClr val="tx2"/>
          </a:solidFill>
          <a:latin typeface="Arial" charset="0"/>
        </a:defRPr>
      </a:lvl9pPr>
    </p:titleStyle>
    <p:bodyStyle>
      <a:lvl1pPr marL="1000566" indent="-1000566" algn="l" defTabSz="2673842" rtl="0" eaLnBrk="0" fontAlgn="base" hangingPunct="0">
        <a:spcBef>
          <a:spcPct val="20000"/>
        </a:spcBef>
        <a:spcAft>
          <a:spcPct val="0"/>
        </a:spcAft>
        <a:buChar char="•"/>
        <a:defRPr sz="9300">
          <a:solidFill>
            <a:schemeClr val="tx1"/>
          </a:solidFill>
          <a:latin typeface="+mn-lt"/>
          <a:ea typeface="+mn-ea"/>
          <a:cs typeface="+mn-cs"/>
        </a:defRPr>
      </a:lvl1pPr>
      <a:lvl2pPr marL="2171130" indent="-834210" algn="l" defTabSz="2673842" rtl="0" eaLnBrk="0" fontAlgn="base" hangingPunct="0">
        <a:spcBef>
          <a:spcPct val="20000"/>
        </a:spcBef>
        <a:spcAft>
          <a:spcPct val="0"/>
        </a:spcAft>
        <a:buChar char="–"/>
        <a:defRPr sz="8200">
          <a:solidFill>
            <a:schemeClr val="tx1"/>
          </a:solidFill>
          <a:latin typeface="+mn-lt"/>
        </a:defRPr>
      </a:lvl2pPr>
      <a:lvl3pPr marL="3341695" indent="-666639" algn="l" defTabSz="2673842" rtl="0" eaLnBrk="0" fontAlgn="base" hangingPunct="0">
        <a:spcBef>
          <a:spcPct val="20000"/>
        </a:spcBef>
        <a:spcAft>
          <a:spcPct val="0"/>
        </a:spcAft>
        <a:buChar char="•"/>
        <a:defRPr sz="7000">
          <a:solidFill>
            <a:schemeClr val="tx1"/>
          </a:solidFill>
          <a:latin typeface="+mn-lt"/>
        </a:defRPr>
      </a:lvl3pPr>
      <a:lvl4pPr marL="4676188" indent="-666639" algn="l" defTabSz="2673842" rtl="0" eaLnBrk="0" fontAlgn="base" hangingPunct="0">
        <a:spcBef>
          <a:spcPct val="20000"/>
        </a:spcBef>
        <a:spcAft>
          <a:spcPct val="0"/>
        </a:spcAft>
        <a:buChar char="–"/>
        <a:defRPr sz="5700">
          <a:solidFill>
            <a:schemeClr val="tx1"/>
          </a:solidFill>
          <a:latin typeface="+mn-lt"/>
        </a:defRPr>
      </a:lvl4pPr>
      <a:lvl5pPr marL="6015537" indent="-666639" algn="l" defTabSz="2673842" rtl="0" eaLnBrk="0" fontAlgn="base" hangingPunct="0">
        <a:spcBef>
          <a:spcPct val="20000"/>
        </a:spcBef>
        <a:spcAft>
          <a:spcPct val="0"/>
        </a:spcAft>
        <a:buChar char="»"/>
        <a:defRPr sz="5700">
          <a:solidFill>
            <a:schemeClr val="tx1"/>
          </a:solidFill>
          <a:latin typeface="+mn-lt"/>
        </a:defRPr>
      </a:lvl5pPr>
      <a:lvl6pPr marL="6366999" indent="-667782" algn="l" defTabSz="2674772" rtl="0" fontAlgn="base">
        <a:spcBef>
          <a:spcPct val="20000"/>
        </a:spcBef>
        <a:spcAft>
          <a:spcPct val="0"/>
        </a:spcAft>
        <a:buChar char="»"/>
        <a:defRPr sz="5700">
          <a:solidFill>
            <a:schemeClr val="tx1"/>
          </a:solidFill>
          <a:latin typeface="+mn-lt"/>
        </a:defRPr>
      </a:lvl6pPr>
      <a:lvl7pPr marL="6716676" indent="-667782" algn="l" defTabSz="2674772" rtl="0" fontAlgn="base">
        <a:spcBef>
          <a:spcPct val="20000"/>
        </a:spcBef>
        <a:spcAft>
          <a:spcPct val="0"/>
        </a:spcAft>
        <a:buChar char="»"/>
        <a:defRPr sz="5700">
          <a:solidFill>
            <a:schemeClr val="tx1"/>
          </a:solidFill>
          <a:latin typeface="+mn-lt"/>
        </a:defRPr>
      </a:lvl7pPr>
      <a:lvl8pPr marL="7066351" indent="-667782" algn="l" defTabSz="2674772" rtl="0" fontAlgn="base">
        <a:spcBef>
          <a:spcPct val="20000"/>
        </a:spcBef>
        <a:spcAft>
          <a:spcPct val="0"/>
        </a:spcAft>
        <a:buChar char="»"/>
        <a:defRPr sz="5700">
          <a:solidFill>
            <a:schemeClr val="tx1"/>
          </a:solidFill>
          <a:latin typeface="+mn-lt"/>
        </a:defRPr>
      </a:lvl8pPr>
      <a:lvl9pPr marL="7416026" indent="-667782" algn="l" defTabSz="2674772" rtl="0" fontAlgn="base">
        <a:spcBef>
          <a:spcPct val="20000"/>
        </a:spcBef>
        <a:spcAft>
          <a:spcPct val="0"/>
        </a:spcAft>
        <a:buChar char="»"/>
        <a:defRPr sz="5700">
          <a:solidFill>
            <a:schemeClr val="tx1"/>
          </a:solidFill>
          <a:latin typeface="+mn-lt"/>
        </a:defRPr>
      </a:lvl9pPr>
    </p:bodyStyle>
    <p:otherStyle>
      <a:defPPr>
        <a:defRPr lang="en-US"/>
      </a:defPPr>
      <a:lvl1pPr marL="0" algn="l" defTabSz="699350" rtl="0" eaLnBrk="1" latinLnBrk="0" hangingPunct="1">
        <a:defRPr sz="1400" kern="1200">
          <a:solidFill>
            <a:schemeClr val="tx1"/>
          </a:solidFill>
          <a:latin typeface="+mn-lt"/>
          <a:ea typeface="+mn-ea"/>
          <a:cs typeface="+mn-cs"/>
        </a:defRPr>
      </a:lvl1pPr>
      <a:lvl2pPr marL="349675" algn="l" defTabSz="699350" rtl="0" eaLnBrk="1" latinLnBrk="0" hangingPunct="1">
        <a:defRPr sz="1400" kern="1200">
          <a:solidFill>
            <a:schemeClr val="tx1"/>
          </a:solidFill>
          <a:latin typeface="+mn-lt"/>
          <a:ea typeface="+mn-ea"/>
          <a:cs typeface="+mn-cs"/>
        </a:defRPr>
      </a:lvl2pPr>
      <a:lvl3pPr marL="699350" algn="l" defTabSz="699350" rtl="0" eaLnBrk="1" latinLnBrk="0" hangingPunct="1">
        <a:defRPr sz="1400" kern="1200">
          <a:solidFill>
            <a:schemeClr val="tx1"/>
          </a:solidFill>
          <a:latin typeface="+mn-lt"/>
          <a:ea typeface="+mn-ea"/>
          <a:cs typeface="+mn-cs"/>
        </a:defRPr>
      </a:lvl3pPr>
      <a:lvl4pPr marL="1049025" algn="l" defTabSz="699350" rtl="0" eaLnBrk="1" latinLnBrk="0" hangingPunct="1">
        <a:defRPr sz="1400" kern="1200">
          <a:solidFill>
            <a:schemeClr val="tx1"/>
          </a:solidFill>
          <a:latin typeface="+mn-lt"/>
          <a:ea typeface="+mn-ea"/>
          <a:cs typeface="+mn-cs"/>
        </a:defRPr>
      </a:lvl4pPr>
      <a:lvl5pPr marL="1398700" algn="l" defTabSz="699350" rtl="0" eaLnBrk="1" latinLnBrk="0" hangingPunct="1">
        <a:defRPr sz="1400" kern="1200">
          <a:solidFill>
            <a:schemeClr val="tx1"/>
          </a:solidFill>
          <a:latin typeface="+mn-lt"/>
          <a:ea typeface="+mn-ea"/>
          <a:cs typeface="+mn-cs"/>
        </a:defRPr>
      </a:lvl5pPr>
      <a:lvl6pPr marL="1748376" algn="l" defTabSz="699350" rtl="0" eaLnBrk="1" latinLnBrk="0" hangingPunct="1">
        <a:defRPr sz="1400" kern="1200">
          <a:solidFill>
            <a:schemeClr val="tx1"/>
          </a:solidFill>
          <a:latin typeface="+mn-lt"/>
          <a:ea typeface="+mn-ea"/>
          <a:cs typeface="+mn-cs"/>
        </a:defRPr>
      </a:lvl6pPr>
      <a:lvl7pPr marL="2098050" algn="l" defTabSz="699350" rtl="0" eaLnBrk="1" latinLnBrk="0" hangingPunct="1">
        <a:defRPr sz="1400" kern="1200">
          <a:solidFill>
            <a:schemeClr val="tx1"/>
          </a:solidFill>
          <a:latin typeface="+mn-lt"/>
          <a:ea typeface="+mn-ea"/>
          <a:cs typeface="+mn-cs"/>
        </a:defRPr>
      </a:lvl7pPr>
      <a:lvl8pPr marL="2447725" algn="l" defTabSz="699350" rtl="0" eaLnBrk="1" latinLnBrk="0" hangingPunct="1">
        <a:defRPr sz="1400" kern="1200">
          <a:solidFill>
            <a:schemeClr val="tx1"/>
          </a:solidFill>
          <a:latin typeface="+mn-lt"/>
          <a:ea typeface="+mn-ea"/>
          <a:cs typeface="+mn-cs"/>
        </a:defRPr>
      </a:lvl8pPr>
      <a:lvl9pPr marL="2797401" algn="l" defTabSz="69935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116814" y="2853559"/>
            <a:ext cx="1094275" cy="22348004"/>
          </a:xfrm>
          <a:prstGeom prst="rect">
            <a:avLst/>
          </a:prstGeom>
          <a:solidFill>
            <a:srgbClr val="003064"/>
          </a:solidFill>
          <a:ln>
            <a:noFill/>
          </a:ln>
        </p:spPr>
        <p:style>
          <a:lnRef idx="2">
            <a:schemeClr val="accent1">
              <a:shade val="50000"/>
            </a:schemeClr>
          </a:lnRef>
          <a:fillRef idx="1">
            <a:schemeClr val="accent1"/>
          </a:fillRef>
          <a:effectRef idx="0">
            <a:schemeClr val="accent1"/>
          </a:effectRef>
          <a:fontRef idx="minor">
            <a:schemeClr val="lt1"/>
          </a:fontRef>
        </p:style>
        <p:txBody>
          <a:bodyPr lIns="69942" tIns="34971" rIns="69942" bIns="34971" anchor="ctr"/>
          <a:lstStyle/>
          <a:p>
            <a:pPr algn="ctr">
              <a:defRPr/>
            </a:pPr>
            <a:endParaRPr lang="en-US"/>
          </a:p>
        </p:txBody>
      </p:sp>
      <p:grpSp>
        <p:nvGrpSpPr>
          <p:cNvPr id="2052" name="Group 16"/>
          <p:cNvGrpSpPr>
            <a:grpSpLocks/>
          </p:cNvGrpSpPr>
          <p:nvPr/>
        </p:nvGrpSpPr>
        <p:grpSpPr bwMode="auto">
          <a:xfrm>
            <a:off x="13535181" y="21566614"/>
            <a:ext cx="3897902" cy="694583"/>
            <a:chOff x="10715895" y="10054973"/>
            <a:chExt cx="3274247" cy="589266"/>
          </a:xfrm>
        </p:grpSpPr>
        <p:sp>
          <p:nvSpPr>
            <p:cNvPr id="51" name="Rounded Rectangle 50"/>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113" name="Rounded Rectangle 88"/>
            <p:cNvSpPr>
              <a:spLocks noChangeArrowheads="1"/>
            </p:cNvSpPr>
            <p:nvPr/>
          </p:nvSpPr>
          <p:spPr bwMode="auto">
            <a:xfrm rot="18900000">
              <a:off x="13494957" y="10054973"/>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4" name="Group 16"/>
          <p:cNvGrpSpPr>
            <a:grpSpLocks/>
          </p:cNvGrpSpPr>
          <p:nvPr/>
        </p:nvGrpSpPr>
        <p:grpSpPr bwMode="auto">
          <a:xfrm>
            <a:off x="12249806" y="13206887"/>
            <a:ext cx="5151056" cy="693467"/>
            <a:chOff x="10715895" y="10054976"/>
            <a:chExt cx="3274247" cy="589263"/>
          </a:xfrm>
        </p:grpSpPr>
        <p:sp>
          <p:nvSpPr>
            <p:cNvPr id="45" name="Rounded Rectangle 44"/>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105"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6" name="Group 16"/>
          <p:cNvGrpSpPr>
            <a:grpSpLocks/>
          </p:cNvGrpSpPr>
          <p:nvPr/>
        </p:nvGrpSpPr>
        <p:grpSpPr bwMode="auto">
          <a:xfrm>
            <a:off x="12407464" y="5776188"/>
            <a:ext cx="5001915" cy="693467"/>
            <a:chOff x="9920952" y="10054976"/>
            <a:chExt cx="4069190" cy="589263"/>
          </a:xfrm>
        </p:grpSpPr>
        <p:sp>
          <p:nvSpPr>
            <p:cNvPr id="86" name="Rounded Rectangle 85"/>
            <p:cNvSpPr/>
            <p:nvPr/>
          </p:nvSpPr>
          <p:spPr bwMode="auto">
            <a:xfrm>
              <a:off x="9920952" y="10237299"/>
              <a:ext cx="4069190"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097"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8" name="Group 16"/>
          <p:cNvGrpSpPr>
            <a:grpSpLocks/>
          </p:cNvGrpSpPr>
          <p:nvPr/>
        </p:nvGrpSpPr>
        <p:grpSpPr bwMode="auto">
          <a:xfrm>
            <a:off x="5242519" y="22796938"/>
            <a:ext cx="3897902" cy="656138"/>
            <a:chOff x="10715895" y="10054976"/>
            <a:chExt cx="3274247" cy="589263"/>
          </a:xfrm>
        </p:grpSpPr>
        <p:sp>
          <p:nvSpPr>
            <p:cNvPr id="54" name="Rounded Rectangle 53"/>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089"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sp>
        <p:nvSpPr>
          <p:cNvPr id="2064" name="Text Box 103"/>
          <p:cNvSpPr txBox="1">
            <a:spLocks noChangeArrowheads="1"/>
          </p:cNvSpPr>
          <p:nvPr/>
        </p:nvSpPr>
        <p:spPr bwMode="auto">
          <a:xfrm>
            <a:off x="13621834" y="5989770"/>
            <a:ext cx="3149396" cy="549262"/>
          </a:xfrm>
          <a:prstGeom prst="rect">
            <a:avLst/>
          </a:prstGeom>
          <a:noFill/>
          <a:ln w="9525">
            <a:noFill/>
            <a:miter lim="800000"/>
            <a:headEnd/>
            <a:tailEnd/>
          </a:ln>
        </p:spPr>
        <p:txBody>
          <a:bodyPr lIns="117231" tIns="58615" rIns="117231" bIns="58615">
            <a:spAutoFit/>
          </a:bodyPr>
          <a:lstStyle/>
          <a:p>
            <a:pPr algn="r" defTabSz="2675056" rtl="1">
              <a:spcBef>
                <a:spcPct val="50000"/>
              </a:spcBef>
            </a:pPr>
            <a:r>
              <a:rPr lang="fa-IR" sz="2800" b="1" dirty="0">
                <a:solidFill>
                  <a:schemeClr val="bg1"/>
                </a:solidFill>
                <a:cs typeface="B Mitra" pitchFamily="2" charset="-78"/>
              </a:rPr>
              <a:t>مقدمه</a:t>
            </a:r>
            <a:endParaRPr lang="en-US" sz="2800" b="1" dirty="0">
              <a:solidFill>
                <a:schemeClr val="bg1"/>
              </a:solidFill>
              <a:cs typeface="B Mitra" pitchFamily="2" charset="-78"/>
            </a:endParaRPr>
          </a:p>
        </p:txBody>
      </p:sp>
      <p:sp>
        <p:nvSpPr>
          <p:cNvPr id="2065" name="TextBox 60"/>
          <p:cNvSpPr txBox="1">
            <a:spLocks noChangeArrowheads="1"/>
          </p:cNvSpPr>
          <p:nvPr/>
        </p:nvSpPr>
        <p:spPr bwMode="auto">
          <a:xfrm>
            <a:off x="1880562" y="3233059"/>
            <a:ext cx="13309798" cy="2825211"/>
          </a:xfrm>
          <a:prstGeom prst="rect">
            <a:avLst/>
          </a:prstGeom>
          <a:noFill/>
          <a:ln w="9525">
            <a:noFill/>
            <a:miter lim="800000"/>
            <a:headEnd/>
            <a:tailEnd/>
          </a:ln>
        </p:spPr>
        <p:txBody>
          <a:bodyPr lIns="69928" tIns="34964" rIns="69928" bIns="34964">
            <a:spAutoFit/>
          </a:bodyPr>
          <a:lstStyle/>
          <a:p>
            <a:pPr algn="ctr" rtl="1">
              <a:spcAft>
                <a:spcPts val="1521"/>
              </a:spcAft>
            </a:pPr>
            <a:r>
              <a:rPr lang="fa-IR" sz="3700" dirty="0" smtClean="0">
                <a:cs typeface="B Titr" pitchFamily="2" charset="-78"/>
              </a:rPr>
              <a:t>ام اس و درد : اثربخشی برنامه مدیریت درد در کاهش نشانگان درد بیماران مبتلابه ام اس</a:t>
            </a:r>
            <a:endParaRPr lang="en-US" sz="3700" dirty="0" smtClean="0">
              <a:cs typeface="B Titr" pitchFamily="2" charset="-78"/>
            </a:endParaRPr>
          </a:p>
          <a:p>
            <a:pPr algn="ctr" rtl="1">
              <a:spcAft>
                <a:spcPts val="1521"/>
              </a:spcAft>
            </a:pPr>
            <a:endParaRPr lang="en-US" sz="3700" dirty="0" smtClean="0">
              <a:cs typeface="B Titr" pitchFamily="2" charset="-78"/>
            </a:endParaRPr>
          </a:p>
          <a:p>
            <a:pPr algn="ctr" rtl="1">
              <a:spcAft>
                <a:spcPts val="1521"/>
              </a:spcAft>
            </a:pPr>
            <a:endParaRPr lang="en-US" sz="3700" dirty="0">
              <a:cs typeface="B Titr" pitchFamily="2" charset="-78"/>
            </a:endParaRPr>
          </a:p>
        </p:txBody>
      </p:sp>
      <p:sp>
        <p:nvSpPr>
          <p:cNvPr id="58" name="TextBox 57"/>
          <p:cNvSpPr txBox="1"/>
          <p:nvPr/>
        </p:nvSpPr>
        <p:spPr>
          <a:xfrm>
            <a:off x="10011105" y="6439633"/>
            <a:ext cx="7409792" cy="671858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69928" tIns="34964" rIns="69928" bIns="34964">
            <a:spAutoFit/>
          </a:bodyPr>
          <a:lstStyle/>
          <a:p>
            <a:pPr algn="just" rtl="1">
              <a:defRPr/>
            </a:pPr>
            <a:r>
              <a:rPr lang="fa-IR" sz="2400" dirty="0" smtClean="0">
                <a:cs typeface="B Nazanin" pitchFamily="2" charset="-78"/>
              </a:rPr>
              <a:t>در </a:t>
            </a:r>
            <a:r>
              <a:rPr lang="ar-SA" sz="2400" dirty="0" smtClean="0">
                <a:cs typeface="B Nazanin" pitchFamily="2" charset="-78"/>
              </a:rPr>
              <a:t>بیماران مبتلا به ام اس، درد با فعالیت های زندگی روزمره تداخل می کند و می تواند کیفیت زندگی این بیماران را به شدت کاهش دهد</a:t>
            </a:r>
            <a:r>
              <a:rPr lang="fa-IR" sz="2400" dirty="0" smtClean="0">
                <a:cs typeface="B Nazanin" pitchFamily="2" charset="-78"/>
              </a:rPr>
              <a:t>.</a:t>
            </a:r>
            <a:r>
              <a:rPr lang="ar-SA" sz="2400" dirty="0" smtClean="0">
                <a:cs typeface="B Nazanin" pitchFamily="2" charset="-78"/>
              </a:rPr>
              <a:t> به خاطر ماهیت عود کننده، ناتوان ساز و پیش رونده بیماری، برنامه هایی که مدیریت نشانگان، پایبندی به درمان های پزشکی و سبک زندگی را بهبود می بخشند برای این بیماران ضروری به نظر می رسند. </a:t>
            </a:r>
            <a:r>
              <a:rPr lang="fa-IR" sz="2400" dirty="0" smtClean="0">
                <a:cs typeface="B Nazanin" pitchFamily="2" charset="-78"/>
              </a:rPr>
              <a:t>برنامه مدیریت درد ترکیبی از آموزش درباره فیزیولوژی درد، روانشناسی درد، کارکرد بهداشتی و خود مدیریتی مشکلات مرتبط با درد، تمرین هدایت شده درباره اهداف زمینه ای و حرکت به سمت آنها، شناسایی و تغییر باورها و روش های تفکر نامطلوب، ریلکسیشن تراپی و تغییر عادت هایی که در درماندگی های روانشناختی نقش دارند، می شود. </a:t>
            </a:r>
            <a:r>
              <a:rPr lang="ar-SA" sz="2400" dirty="0" smtClean="0">
                <a:cs typeface="B Nazanin" pitchFamily="2" charset="-78"/>
              </a:rPr>
              <a:t>اگر چه بیشتر درمان های انجام شده در زمینه درد بر دارو درمانی متمرکز بوده و توسط پزشکان انجام شده است با این حال عدم پایبندی به مصرف دارو های تجویزی توسط بیماران، هزینه های بالای مصرف دارو، عوارض جانبی داروها از همواره جزء مشکلاتی است که بیماران، خانواده های آنها و متخصصان پزشکی با آن روبرو بوده اند و ضرورت استفاده از مداخلات ترکیبی چند رشته ای از جمله مداخلات مبتنی بر درمان های روانشناختی به همراه دارو درمانی را به منظور کاهش رنج، افزایش کارآیی و خودکفایی این بیماران  برجسته ساخته است</a:t>
            </a:r>
            <a:r>
              <a:rPr lang="fa-IR" sz="2400" dirty="0" smtClean="0">
                <a:cs typeface="B Nazanin" pitchFamily="2" charset="-78"/>
              </a:rPr>
              <a:t>.</a:t>
            </a:r>
            <a:r>
              <a:rPr lang="ar-SA" sz="2400" dirty="0" smtClean="0"/>
              <a:t> </a:t>
            </a:r>
            <a:r>
              <a:rPr lang="ar-SA" sz="2400" dirty="0" smtClean="0">
                <a:cs typeface="B Nazanin" pitchFamily="2" charset="-78"/>
              </a:rPr>
              <a:t>این پژوهش با هدف پاسخگویی به این سوال که آیا برنامه مدیریت درد در کاهش نشانگان درد در بیماران مبتلا به ام اس مؤثر است انجام شد. </a:t>
            </a:r>
            <a:endParaRPr lang="fa-IR" sz="2400" dirty="0" smtClean="0">
              <a:cs typeface="B Nazanin" pitchFamily="2" charset="-78"/>
            </a:endParaRPr>
          </a:p>
        </p:txBody>
      </p:sp>
      <p:sp>
        <p:nvSpPr>
          <p:cNvPr id="2071" name="Text Box 165"/>
          <p:cNvSpPr txBox="1">
            <a:spLocks noChangeArrowheads="1"/>
          </p:cNvSpPr>
          <p:nvPr/>
        </p:nvSpPr>
        <p:spPr bwMode="auto">
          <a:xfrm>
            <a:off x="12643946" y="13373382"/>
            <a:ext cx="3992311"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روش کار</a:t>
            </a:r>
            <a:endParaRPr lang="en-US" sz="2800" b="1" dirty="0">
              <a:solidFill>
                <a:schemeClr val="bg1"/>
              </a:solidFill>
              <a:cs typeface="B Mitra" pitchFamily="2" charset="-78"/>
            </a:endParaRPr>
          </a:p>
        </p:txBody>
      </p:sp>
      <p:sp>
        <p:nvSpPr>
          <p:cNvPr id="2073" name="Text Box 183"/>
          <p:cNvSpPr txBox="1">
            <a:spLocks noChangeArrowheads="1"/>
          </p:cNvSpPr>
          <p:nvPr/>
        </p:nvSpPr>
        <p:spPr bwMode="auto">
          <a:xfrm>
            <a:off x="12864662" y="21746689"/>
            <a:ext cx="3856969"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یافته ها </a:t>
            </a:r>
            <a:endParaRPr lang="en-US" sz="2800" b="1" dirty="0">
              <a:solidFill>
                <a:schemeClr val="bg1"/>
              </a:solidFill>
              <a:cs typeface="B Mitra" pitchFamily="2" charset="-78"/>
            </a:endParaRPr>
          </a:p>
        </p:txBody>
      </p:sp>
      <p:sp>
        <p:nvSpPr>
          <p:cNvPr id="2081" name="Rectangle 2"/>
          <p:cNvSpPr>
            <a:spLocks noChangeArrowheads="1"/>
          </p:cNvSpPr>
          <p:nvPr/>
        </p:nvSpPr>
        <p:spPr bwMode="auto">
          <a:xfrm>
            <a:off x="-116812" y="-56451"/>
            <a:ext cx="18133467" cy="2903671"/>
          </a:xfrm>
          <a:prstGeom prst="rect">
            <a:avLst/>
          </a:prstGeom>
          <a:gradFill rotWithShape="1">
            <a:gsLst>
              <a:gs pos="0">
                <a:srgbClr val="003F77"/>
              </a:gs>
              <a:gs pos="50000">
                <a:srgbClr val="005FAD"/>
              </a:gs>
              <a:gs pos="100000">
                <a:srgbClr val="0072CE"/>
              </a:gs>
            </a:gsLst>
            <a:lin ang="8100000" scaled="1"/>
          </a:gradFill>
          <a:ln w="9525" algn="ctr">
            <a:noFill/>
            <a:round/>
            <a:headEnd/>
            <a:tailEnd/>
          </a:ln>
        </p:spPr>
        <p:txBody>
          <a:bodyPr wrap="none" lIns="153263" tIns="76631" rIns="153263" bIns="76631" anchor="ctr"/>
          <a:lstStyle/>
          <a:p>
            <a:pPr algn="ctr" defTabSz="4483117"/>
            <a:endParaRPr lang="en-US" sz="8900" dirty="0"/>
          </a:p>
        </p:txBody>
      </p:sp>
      <p:sp>
        <p:nvSpPr>
          <p:cNvPr id="2077" name="Text Box 183"/>
          <p:cNvSpPr txBox="1">
            <a:spLocks noChangeArrowheads="1"/>
          </p:cNvSpPr>
          <p:nvPr/>
        </p:nvSpPr>
        <p:spPr bwMode="auto">
          <a:xfrm>
            <a:off x="5411289" y="22832883"/>
            <a:ext cx="3144859" cy="549262"/>
          </a:xfrm>
          <a:prstGeom prst="rect">
            <a:avLst/>
          </a:prstGeom>
          <a:noFill/>
          <a:ln w="9525">
            <a:noFill/>
            <a:miter lim="800000"/>
            <a:headEnd/>
            <a:tailEnd/>
          </a:ln>
        </p:spPr>
        <p:txBody>
          <a:bodyPr lIns="117231" tIns="58615" rIns="117231" bIns="58615">
            <a:spAutoFit/>
          </a:bodyPr>
          <a:lstStyle/>
          <a:p>
            <a:pPr algn="r" defTabSz="2675056" rtl="1">
              <a:spcBef>
                <a:spcPct val="50000"/>
              </a:spcBef>
            </a:pPr>
            <a:r>
              <a:rPr lang="fa-IR" sz="2800" b="1" dirty="0" smtClean="0">
                <a:solidFill>
                  <a:schemeClr val="bg1"/>
                </a:solidFill>
                <a:cs typeface="B Mitra" pitchFamily="2" charset="-78"/>
              </a:rPr>
              <a:t>منابع</a:t>
            </a:r>
            <a:endParaRPr lang="en-US" sz="2800" b="1" dirty="0">
              <a:solidFill>
                <a:schemeClr val="bg1"/>
              </a:solidFill>
              <a:cs typeface="B Mitra" pitchFamily="2" charset="-78"/>
            </a:endParaRPr>
          </a:p>
        </p:txBody>
      </p:sp>
      <p:sp>
        <p:nvSpPr>
          <p:cNvPr id="2078" name="Rectangle 69"/>
          <p:cNvSpPr>
            <a:spLocks noChangeArrowheads="1"/>
          </p:cNvSpPr>
          <p:nvPr/>
        </p:nvSpPr>
        <p:spPr bwMode="auto">
          <a:xfrm>
            <a:off x="1970690" y="4362887"/>
            <a:ext cx="15310711" cy="1609508"/>
          </a:xfrm>
          <a:prstGeom prst="rect">
            <a:avLst/>
          </a:prstGeom>
          <a:noFill/>
          <a:ln w="9525">
            <a:noFill/>
            <a:miter lim="800000"/>
            <a:headEnd/>
            <a:tailEnd/>
          </a:ln>
        </p:spPr>
        <p:txBody>
          <a:bodyPr wrap="square" lIns="69942" tIns="34971" rIns="69942" bIns="34971">
            <a:spAutoFit/>
          </a:bodyPr>
          <a:lstStyle/>
          <a:p>
            <a:pPr algn="ctr" rtl="1"/>
            <a:r>
              <a:rPr lang="fa-IR" sz="2000" dirty="0" smtClean="0">
                <a:cs typeface="B Lotus" pitchFamily="2" charset="-78"/>
              </a:rPr>
              <a:t>قاسم </a:t>
            </a:r>
            <a:r>
              <a:rPr lang="fa-IR" sz="2000" dirty="0" smtClean="0">
                <a:cs typeface="B Lotus" pitchFamily="2" charset="-78"/>
              </a:rPr>
              <a:t>آهی*،  </a:t>
            </a:r>
            <a:r>
              <a:rPr lang="fa-IR" sz="2000" dirty="0" smtClean="0">
                <a:cs typeface="B Lotus" pitchFamily="2" charset="-78"/>
              </a:rPr>
              <a:t>خلیل </a:t>
            </a:r>
            <a:r>
              <a:rPr lang="fa-IR" sz="2000" dirty="0" smtClean="0">
                <a:cs typeface="B Lotus" pitchFamily="2" charset="-78"/>
              </a:rPr>
              <a:t>رحیمی </a:t>
            </a:r>
            <a:r>
              <a:rPr lang="fa-IR" sz="2000" dirty="0" smtClean="0">
                <a:cs typeface="B Lotus" pitchFamily="2" charset="-78"/>
              </a:rPr>
              <a:t>، حمید رضا جعفری</a:t>
            </a:r>
            <a:endParaRPr lang="en-US" sz="2000" dirty="0" smtClean="0">
              <a:cs typeface="B Lotus" pitchFamily="2" charset="-78"/>
            </a:endParaRPr>
          </a:p>
          <a:p>
            <a:pPr algn="ctr" rtl="1"/>
            <a:r>
              <a:rPr lang="fa-IR" sz="2000" dirty="0" smtClean="0">
                <a:cs typeface="B Lotus" pitchFamily="2" charset="-78"/>
              </a:rPr>
              <a:t>-دکترای روانشناسی تربیتی، عضو هیات علمی دانشگاه آزاد اسلامی واحد بیرجند</a:t>
            </a:r>
            <a:endParaRPr lang="en-US" sz="2000" dirty="0" smtClean="0">
              <a:cs typeface="B Lotus" pitchFamily="2" charset="-78"/>
            </a:endParaRPr>
          </a:p>
          <a:p>
            <a:pPr algn="ctr" rtl="1"/>
            <a:r>
              <a:rPr lang="fa-IR" sz="2000" dirty="0" smtClean="0">
                <a:cs typeface="B Lotus" pitchFamily="2" charset="-78"/>
              </a:rPr>
              <a:t>-کارشناس ارشد روانشناسی بالینی، دانشگاه آزاد ساوه، مدرس دانشگاه پیام نور نیشابور</a:t>
            </a:r>
            <a:endParaRPr lang="en-US" sz="2000" dirty="0" smtClean="0">
              <a:cs typeface="B Lotus" pitchFamily="2" charset="-78"/>
            </a:endParaRPr>
          </a:p>
          <a:p>
            <a:pPr algn="ctr" rtl="1"/>
            <a:r>
              <a:rPr lang="fa-IR" sz="2000" dirty="0" smtClean="0">
                <a:cs typeface="B Lotus" pitchFamily="2" charset="-78"/>
              </a:rPr>
              <a:t>-کارشناس ارشد روانشناسی کودکان استثنایی، مدرس دانشگاه آزاد اسلامی، واحد تربت حیدریه</a:t>
            </a:r>
          </a:p>
          <a:p>
            <a:pPr algn="ctr" rtl="1"/>
            <a:r>
              <a:rPr lang="fa-IR" sz="2000" dirty="0" smtClean="0">
                <a:cs typeface="B Lotus" pitchFamily="2" charset="-78"/>
              </a:rPr>
              <a:t>آدرس پست الکترونیک نویسنده </a:t>
            </a:r>
            <a:r>
              <a:rPr lang="fa-IR" sz="2000" dirty="0" smtClean="0">
                <a:cs typeface="B Lotus" pitchFamily="2" charset="-78"/>
              </a:rPr>
              <a:t>مسئول:</a:t>
            </a:r>
            <a:r>
              <a:rPr lang="en-US" sz="2000" b="1" dirty="0" smtClean="0">
                <a:latin typeface="Times New Roman" pitchFamily="18" charset="0"/>
                <a:cs typeface="Times New Roman" pitchFamily="18" charset="0"/>
              </a:rPr>
              <a:t>ahigh1356@yahoo.com</a:t>
            </a:r>
            <a:r>
              <a:rPr lang="en-US" sz="2000" b="1" dirty="0" smtClean="0"/>
              <a:t> </a:t>
            </a:r>
            <a:endParaRPr lang="en-US" sz="2000" b="1" dirty="0" smtClean="0">
              <a:cs typeface="B Titr" pitchFamily="2" charset="-78"/>
            </a:endParaRPr>
          </a:p>
        </p:txBody>
      </p:sp>
      <p:sp>
        <p:nvSpPr>
          <p:cNvPr id="49" name="Rectangle 69"/>
          <p:cNvSpPr>
            <a:spLocks noChangeArrowheads="1"/>
          </p:cNvSpPr>
          <p:nvPr/>
        </p:nvSpPr>
        <p:spPr bwMode="auto">
          <a:xfrm>
            <a:off x="10137227" y="13809647"/>
            <a:ext cx="7280807" cy="7087931"/>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Times New Roman" pitchFamily="18" charset="0"/>
                <a:cs typeface="B Nazanin" pitchFamily="2" charset="-78"/>
              </a:rPr>
              <a:t>پژوهش حاضر جزء پژوهش هاي كاربردي بوده و روش آن نیمه آزمایشی با طرح پيش آزمون-پس آزمون با گروه كنترل بود. جامعه آماری این پژوهش را کلیه بیماران مبتلا به ام اس شهر مشهد تشکیل داد. نمونه گیری با روش نمونه گیری در دسترس صورت گرفت، بدین ترتیب که با مراجعه کنندگانی که بر اساس معیارهای تشخیصی پزشکی، تشخیص ام اس دریافت کرده و جهت درمان به </a:t>
            </a:r>
            <a:r>
              <a:rPr lang="ar-SA" sz="2400" dirty="0" smtClean="0">
                <a:solidFill>
                  <a:schemeClr val="dk1"/>
                </a:solidFill>
                <a:latin typeface="Times New Roman" pitchFamily="18" charset="0"/>
                <a:cs typeface="B Nazanin" pitchFamily="2" charset="-78"/>
              </a:rPr>
              <a:t>كلينيك ام اس بيمارستان قائم </a:t>
            </a:r>
            <a:r>
              <a:rPr lang="fa-IR" sz="2400" dirty="0" smtClean="0">
                <a:solidFill>
                  <a:schemeClr val="dk1"/>
                </a:solidFill>
                <a:latin typeface="Times New Roman" pitchFamily="18" charset="0"/>
                <a:cs typeface="B Nazanin" pitchFamily="2" charset="-78"/>
              </a:rPr>
              <a:t>(</a:t>
            </a:r>
            <a:r>
              <a:rPr lang="ar-SA" sz="2400" dirty="0" smtClean="0">
                <a:solidFill>
                  <a:schemeClr val="dk1"/>
                </a:solidFill>
                <a:latin typeface="Times New Roman" pitchFamily="18" charset="0"/>
                <a:cs typeface="B Nazanin" pitchFamily="2" charset="-78"/>
              </a:rPr>
              <a:t>عج) مشهد </a:t>
            </a:r>
            <a:r>
              <a:rPr lang="fa-IR" sz="2400" dirty="0" smtClean="0">
                <a:solidFill>
                  <a:schemeClr val="dk1"/>
                </a:solidFill>
                <a:latin typeface="Times New Roman" pitchFamily="18" charset="0"/>
                <a:cs typeface="B Nazanin" pitchFamily="2" charset="-78"/>
              </a:rPr>
              <a:t>مراجعه کرده بودند، مصاحبه و اهداف پژوهشی توضیح داده شد و از آنها برای شرکت در پژوهش دعوت به عمل آید. در مجموع 16 نفر از این بیماران تمایل خود را برای شرکت در پژوهش اعلام کردند. سپس از آنها خواسته شد تا برای تکمیل پرسشنامه ها و دست یابی به اطلاعات بیشتر در مركز مشاوره و خدمات روان شناختي اعلمي حاضر شوند. پس از حضور آزمودنی ها محقق ضمن توضیح اهداف پژوهش از آنها خواست تا به سوالات مقیاس درجه بندی عددی درد جنسن، کارولی و براور، خرده مقیاس شکایات جسمانی چک لیست نشانه های اختلالات روانی (</a:t>
            </a:r>
            <a:r>
              <a:rPr lang="en-GB" sz="2400" dirty="0" smtClean="0">
                <a:solidFill>
                  <a:schemeClr val="dk1"/>
                </a:solidFill>
                <a:latin typeface="Times New Roman" pitchFamily="18" charset="0"/>
                <a:cs typeface="B Nazanin" pitchFamily="2" charset="-78"/>
              </a:rPr>
              <a:t>SCL-90-R</a:t>
            </a:r>
            <a:r>
              <a:rPr lang="fa-IR" sz="2400" dirty="0" smtClean="0">
                <a:solidFill>
                  <a:schemeClr val="dk1"/>
                </a:solidFill>
                <a:latin typeface="Times New Roman" pitchFamily="18" charset="0"/>
                <a:cs typeface="B Nazanin" pitchFamily="2" charset="-78"/>
              </a:rPr>
              <a:t>) و خرده مقیاس نشانه های جسمانی پرسشنامه سلامت عمومی (</a:t>
            </a:r>
            <a:r>
              <a:rPr lang="en-GB" sz="2400" dirty="0" smtClean="0">
                <a:solidFill>
                  <a:schemeClr val="dk1"/>
                </a:solidFill>
                <a:latin typeface="Times New Roman" pitchFamily="18" charset="0"/>
                <a:cs typeface="B Nazanin" pitchFamily="2" charset="-78"/>
              </a:rPr>
              <a:t>GHQ</a:t>
            </a:r>
            <a:r>
              <a:rPr lang="fa-IR" sz="2400" dirty="0" smtClean="0">
                <a:solidFill>
                  <a:schemeClr val="dk1"/>
                </a:solidFill>
                <a:latin typeface="Times New Roman" pitchFamily="18" charset="0"/>
                <a:cs typeface="B Nazanin" pitchFamily="2" charset="-78"/>
              </a:rPr>
              <a:t>) پاسخ دهند (پیش آزمون). سپس اعضای گروه به طور تصادفی به دو گروه آزمایش و کنترل منتسب شدند. اعضای گروه آزمایشی به مدت 12 جلسه 45 دقیقه ای (هفته ای 3 جلسه) در معرض مداخلات مدیریت درد قرار گرفت. پس از اتمام دوره آزمایشی  از تمامی اعضای دو گروه برای تکمیل پرسشنامه ها (پس آزمون) دعوت به عمل آ</a:t>
            </a:r>
            <a:r>
              <a:rPr lang="fa-IR" sz="2400" dirty="0" smtClean="0">
                <a:solidFill>
                  <a:schemeClr val="dk1"/>
                </a:solidFill>
                <a:latin typeface="Times New Roman" pitchFamily="18" charset="0"/>
                <a:cs typeface="Times New Roman" pitchFamily="18" charset="0"/>
              </a:rPr>
              <a:t>مد.</a:t>
            </a:r>
          </a:p>
        </p:txBody>
      </p:sp>
      <p:sp>
        <p:nvSpPr>
          <p:cNvPr id="53" name="Rectangle 69"/>
          <p:cNvSpPr>
            <a:spLocks noChangeArrowheads="1"/>
          </p:cNvSpPr>
          <p:nvPr/>
        </p:nvSpPr>
        <p:spPr bwMode="auto">
          <a:xfrm>
            <a:off x="1960180" y="6436638"/>
            <a:ext cx="7280807" cy="8934590"/>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Times New Roman" pitchFamily="18" charset="0"/>
                <a:cs typeface="B Nazanin" pitchFamily="2" charset="-78"/>
              </a:rPr>
              <a:t>میزان تأثیر مداخله، برای مقیاس درجه بندی عددی 0/79، برای خرده مقیاس شکایات جسمانی </a:t>
            </a:r>
            <a:r>
              <a:rPr lang="en-GB" sz="2400" dirty="0" smtClean="0">
                <a:solidFill>
                  <a:schemeClr val="dk1"/>
                </a:solidFill>
                <a:latin typeface="Times New Roman" pitchFamily="18" charset="0"/>
                <a:cs typeface="B Nazanin" pitchFamily="2" charset="-78"/>
              </a:rPr>
              <a:t>SCL-90-R</a:t>
            </a:r>
            <a:r>
              <a:rPr lang="fa-IR" sz="2400" dirty="0" smtClean="0">
                <a:solidFill>
                  <a:schemeClr val="dk1"/>
                </a:solidFill>
                <a:latin typeface="Times New Roman" pitchFamily="18" charset="0"/>
                <a:cs typeface="B Nazanin" pitchFamily="2" charset="-78"/>
              </a:rPr>
              <a:t> برابر با 0/67 و برای خرده مقیاس نشانه های جسمانی</a:t>
            </a:r>
            <a:r>
              <a:rPr lang="en-GB" sz="2400" dirty="0" smtClean="0">
                <a:solidFill>
                  <a:schemeClr val="dk1"/>
                </a:solidFill>
                <a:latin typeface="Times New Roman" pitchFamily="18" charset="0"/>
                <a:cs typeface="B Nazanin" pitchFamily="2" charset="-78"/>
              </a:rPr>
              <a:t>GHQ </a:t>
            </a:r>
            <a:r>
              <a:rPr lang="fa-IR" sz="2400" dirty="0" smtClean="0">
                <a:solidFill>
                  <a:schemeClr val="dk1"/>
                </a:solidFill>
                <a:latin typeface="Times New Roman" pitchFamily="18" charset="0"/>
                <a:cs typeface="B Nazanin" pitchFamily="2" charset="-78"/>
              </a:rPr>
              <a:t>0/52بود نتایج تحلیل کواریانس (</a:t>
            </a:r>
            <a:r>
              <a:rPr lang="en-US" sz="2400" dirty="0" smtClean="0">
                <a:solidFill>
                  <a:schemeClr val="dk1"/>
                </a:solidFill>
                <a:latin typeface="Times New Roman" pitchFamily="18" charset="0"/>
                <a:cs typeface="B Nazanin" pitchFamily="2" charset="-78"/>
              </a:rPr>
              <a:t>ANCOVA</a:t>
            </a:r>
            <a:r>
              <a:rPr lang="fa-IR" sz="2400" dirty="0" smtClean="0">
                <a:solidFill>
                  <a:schemeClr val="dk1"/>
                </a:solidFill>
                <a:latin typeface="Times New Roman" pitchFamily="18" charset="0"/>
                <a:cs typeface="B Nazanin" pitchFamily="2" charset="-78"/>
              </a:rPr>
              <a:t>) جهت تعیین اثر بخشی برنامه مدیریت درد در کاهش نشانگان درد( مقیاس درجه بندی عددی درد) ارایه شده است (جدول 1).</a:t>
            </a:r>
          </a:p>
          <a:p>
            <a:pPr algn="just" rtl="1"/>
            <a:endParaRPr lang="fa-IR" sz="2400" dirty="0" smtClean="0">
              <a:solidFill>
                <a:schemeClr val="dk1"/>
              </a:solidFill>
              <a:latin typeface="Times New Roman" pitchFamily="18" charset="0"/>
              <a:cs typeface="Times New Roman" pitchFamily="18" charset="0"/>
            </a:endParaRPr>
          </a:p>
          <a:p>
            <a:pPr algn="just" rtl="1"/>
            <a:endParaRPr lang="fa-IR" sz="2400" dirty="0" smtClean="0">
              <a:solidFill>
                <a:schemeClr val="dk1"/>
              </a:solidFill>
              <a:latin typeface="Times New Roman" pitchFamily="18" charset="0"/>
              <a:cs typeface="Times New Roman" pitchFamily="18" charset="0"/>
            </a:endParaRPr>
          </a:p>
          <a:p>
            <a:pPr algn="just" rtl="1"/>
            <a:endParaRPr lang="fa-IR" sz="2400" dirty="0" smtClean="0">
              <a:solidFill>
                <a:schemeClr val="dk1"/>
              </a:solidFill>
              <a:latin typeface="Times New Roman" pitchFamily="18" charset="0"/>
              <a:cs typeface="Times New Roman" pitchFamily="18" charset="0"/>
            </a:endParaRPr>
          </a:p>
          <a:p>
            <a:pPr algn="just" rtl="1"/>
            <a:endParaRPr lang="fa-IR" sz="2400" dirty="0" smtClean="0">
              <a:solidFill>
                <a:schemeClr val="dk1"/>
              </a:solidFill>
              <a:latin typeface="Times New Roman" pitchFamily="18" charset="0"/>
              <a:cs typeface="Times New Roman" pitchFamily="18" charset="0"/>
            </a:endParaRPr>
          </a:p>
          <a:p>
            <a:pPr algn="just" rtl="1"/>
            <a:endParaRPr lang="fa-IR" sz="2400" dirty="0" smtClean="0">
              <a:solidFill>
                <a:schemeClr val="dk1"/>
              </a:solidFill>
              <a:latin typeface="Times New Roman" pitchFamily="18" charset="0"/>
              <a:cs typeface="Times New Roman" pitchFamily="18" charset="0"/>
            </a:endParaRPr>
          </a:p>
          <a:p>
            <a:pPr algn="just" rtl="1"/>
            <a:r>
              <a:rPr lang="fa-IR" sz="2400" dirty="0" smtClean="0">
                <a:solidFill>
                  <a:schemeClr val="dk1"/>
                </a:solidFill>
                <a:latin typeface="Times New Roman" pitchFamily="18" charset="0"/>
                <a:cs typeface="B Nazanin" pitchFamily="2" charset="-78"/>
              </a:rPr>
              <a:t>نتایج  نشان داد تفاوت مشاهده شده بین میانگین هاي نمرات درد شرکت کنندگان برحسب عضویت گروهی (آزمایش – کنترل) در مرحله پس آزمون با 99 درصد اطمینان معنی دار می باشد (0/01 </a:t>
            </a:r>
            <a:r>
              <a:rPr lang="en-US" sz="2400" dirty="0" smtClean="0">
                <a:solidFill>
                  <a:schemeClr val="dk1"/>
                </a:solidFill>
                <a:latin typeface="Times New Roman" pitchFamily="18" charset="0"/>
                <a:cs typeface="B Nazanin" pitchFamily="2" charset="-78"/>
              </a:rPr>
              <a:t>P &lt;</a:t>
            </a:r>
            <a:r>
              <a:rPr lang="fa-IR" sz="2400" dirty="0" smtClean="0">
                <a:solidFill>
                  <a:schemeClr val="dk1"/>
                </a:solidFill>
                <a:latin typeface="Times New Roman" pitchFamily="18" charset="0"/>
                <a:cs typeface="B Nazanin" pitchFamily="2" charset="-78"/>
              </a:rPr>
              <a:t> ).  میزان تأثیر این مداخله 0/79 بود. نتایج تحلیل کواریانس (</a:t>
            </a:r>
            <a:r>
              <a:rPr lang="en-US" sz="2400" dirty="0" smtClean="0">
                <a:solidFill>
                  <a:schemeClr val="dk1"/>
                </a:solidFill>
                <a:latin typeface="Times New Roman" pitchFamily="18" charset="0"/>
                <a:cs typeface="B Nazanin" pitchFamily="2" charset="-78"/>
              </a:rPr>
              <a:t>ANCOVA</a:t>
            </a:r>
            <a:r>
              <a:rPr lang="fa-IR" sz="2400" dirty="0" smtClean="0">
                <a:solidFill>
                  <a:schemeClr val="dk1"/>
                </a:solidFill>
                <a:latin typeface="Times New Roman" pitchFamily="18" charset="0"/>
                <a:cs typeface="B Nazanin" pitchFamily="2" charset="-78"/>
              </a:rPr>
              <a:t>) جهت تعیین اثر بخشی برنامه مدیریت درد در کاهش نشانگان درد(خرده مقیاس شکایات جسمانی </a:t>
            </a:r>
            <a:r>
              <a:rPr lang="en-US" sz="2400" dirty="0" smtClean="0">
                <a:solidFill>
                  <a:schemeClr val="dk1"/>
                </a:solidFill>
                <a:latin typeface="Times New Roman" pitchFamily="18" charset="0"/>
                <a:cs typeface="B Nazanin" pitchFamily="2" charset="-78"/>
              </a:rPr>
              <a:t>(</a:t>
            </a:r>
            <a:r>
              <a:rPr lang="en-GB" sz="2400" dirty="0" smtClean="0">
                <a:solidFill>
                  <a:schemeClr val="dk1"/>
                </a:solidFill>
                <a:latin typeface="Times New Roman" pitchFamily="18" charset="0"/>
                <a:cs typeface="B Nazanin" pitchFamily="2" charset="-78"/>
              </a:rPr>
              <a:t>SCL-90-R </a:t>
            </a:r>
            <a:r>
              <a:rPr lang="fa-IR" sz="2400" dirty="0" smtClean="0">
                <a:solidFill>
                  <a:schemeClr val="dk1"/>
                </a:solidFill>
                <a:latin typeface="Times New Roman" pitchFamily="18" charset="0"/>
                <a:cs typeface="B Nazanin" pitchFamily="2" charset="-78"/>
              </a:rPr>
              <a:t>ارایه شده است (جدول 2)</a:t>
            </a:r>
            <a:r>
              <a:rPr lang="fa-IR" sz="2400" b="1" dirty="0" smtClean="0">
                <a:latin typeface="Times New Roman" pitchFamily="18" charset="0"/>
                <a:cs typeface="B Nazanin" pitchFamily="2" charset="-78"/>
              </a:rPr>
              <a:t> </a:t>
            </a:r>
          </a:p>
          <a:p>
            <a:pPr algn="just" rtl="1"/>
            <a:endParaRPr lang="fa-IR" sz="2400" b="1" dirty="0" smtClean="0">
              <a:latin typeface="Times New Roman" pitchFamily="18" charset="0"/>
              <a:cs typeface="Times New Roman" pitchFamily="18" charset="0"/>
            </a:endParaRPr>
          </a:p>
          <a:p>
            <a:pPr algn="just" rtl="1"/>
            <a:endParaRPr lang="fa-IR" sz="2400" b="1" dirty="0" smtClean="0">
              <a:latin typeface="Times New Roman" pitchFamily="18" charset="0"/>
              <a:cs typeface="Times New Roman" pitchFamily="18" charset="0"/>
            </a:endParaRPr>
          </a:p>
          <a:p>
            <a:pPr algn="just" rtl="1"/>
            <a:endParaRPr lang="fa-IR" sz="2400" b="1" dirty="0" smtClean="0">
              <a:latin typeface="Times New Roman" pitchFamily="18" charset="0"/>
              <a:cs typeface="Times New Roman" pitchFamily="18" charset="0"/>
            </a:endParaRPr>
          </a:p>
          <a:p>
            <a:pPr algn="just" rtl="1"/>
            <a:endParaRPr lang="fa-IR" sz="2400" b="1" dirty="0" smtClean="0">
              <a:latin typeface="Times New Roman" pitchFamily="18" charset="0"/>
              <a:cs typeface="Times New Roman" pitchFamily="18" charset="0"/>
            </a:endParaRPr>
          </a:p>
          <a:p>
            <a:pPr algn="just" rtl="1"/>
            <a:endParaRPr lang="fa-IR" sz="2400" b="1" dirty="0" smtClean="0">
              <a:latin typeface="Times New Roman" pitchFamily="18" charset="0"/>
              <a:cs typeface="Times New Roman" pitchFamily="18" charset="0"/>
            </a:endParaRPr>
          </a:p>
          <a:p>
            <a:pPr algn="just" rtl="1"/>
            <a:r>
              <a:rPr lang="fa-IR" sz="2400" dirty="0" smtClean="0">
                <a:solidFill>
                  <a:schemeClr val="dk1"/>
                </a:solidFill>
                <a:latin typeface="Times New Roman" pitchFamily="18" charset="0"/>
                <a:cs typeface="B Nazanin" pitchFamily="2" charset="-78"/>
              </a:rPr>
              <a:t>نتایج تحلیل کواریانس (</a:t>
            </a:r>
            <a:r>
              <a:rPr lang="en-US" sz="2400" dirty="0" smtClean="0">
                <a:solidFill>
                  <a:schemeClr val="dk1"/>
                </a:solidFill>
                <a:latin typeface="Times New Roman" pitchFamily="18" charset="0"/>
                <a:cs typeface="B Nazanin" pitchFamily="2" charset="-78"/>
              </a:rPr>
              <a:t>ANCOVA</a:t>
            </a:r>
            <a:r>
              <a:rPr lang="fa-IR" sz="2400" dirty="0" smtClean="0">
                <a:solidFill>
                  <a:schemeClr val="dk1"/>
                </a:solidFill>
                <a:latin typeface="Times New Roman" pitchFamily="18" charset="0"/>
                <a:cs typeface="B Nazanin" pitchFamily="2" charset="-78"/>
              </a:rPr>
              <a:t>) جهت تعیین اثر بخشی برنامه مدیریت درد در کاهش نشانگان درد (خرده مقیاس نشانه های جسمانی </a:t>
            </a:r>
            <a:r>
              <a:rPr lang="en-GB" sz="2400" dirty="0" smtClean="0">
                <a:solidFill>
                  <a:schemeClr val="dk1"/>
                </a:solidFill>
                <a:latin typeface="Times New Roman" pitchFamily="18" charset="0"/>
                <a:cs typeface="B Nazanin" pitchFamily="2" charset="-78"/>
              </a:rPr>
              <a:t>GHQ</a:t>
            </a:r>
            <a:r>
              <a:rPr lang="fa-IR" sz="2400" dirty="0" smtClean="0">
                <a:solidFill>
                  <a:schemeClr val="dk1"/>
                </a:solidFill>
                <a:latin typeface="Times New Roman" pitchFamily="18" charset="0"/>
                <a:cs typeface="B Nazanin" pitchFamily="2" charset="-78"/>
              </a:rPr>
              <a:t>) ارایه شده است (جدول 2)</a:t>
            </a:r>
          </a:p>
        </p:txBody>
      </p:sp>
      <p:sp>
        <p:nvSpPr>
          <p:cNvPr id="55" name="Rectangle 69"/>
          <p:cNvSpPr>
            <a:spLocks noChangeArrowheads="1"/>
          </p:cNvSpPr>
          <p:nvPr/>
        </p:nvSpPr>
        <p:spPr bwMode="auto">
          <a:xfrm>
            <a:off x="1728953" y="17913935"/>
            <a:ext cx="7493876" cy="4502608"/>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Times New Roman" pitchFamily="18" charset="0"/>
                <a:cs typeface="B Nazanin" pitchFamily="2" charset="-78"/>
              </a:rPr>
              <a:t>آنچه از جمع بندی نتایج پژوهش حاصل شد نشان دهنده اثربخشی برنامه مدیریت درد در کاهش نشانگان درد در بیماران مبتلا به ام اس بود. بنابراین با توجه به اثرات جانبی داروها پیشنهاد می شود که متخصصان و پزشکان به اثربخشی این برنامه و کاربرد آن توجه نمایند. برنامه مدیریت درد می تواند به عنوان مکمل درمان دارویی و در مواردی به جای درمان دارویی جایگزین شود. با این حال نیاز به مطالعات بیشتر به منظور بررسی اثربخشی این شیوه مداخله با جمعیت های دیگری از این بیماران احساس می شود. مداخلات آتی بهتر است با نمونه های بزرگتر، گروه های کنترل بیشتر و دوره پیگیری نتایج همراه باشد. به علاوه استفاده از ابزارهایی با شاخصه های روانشناختی و فیزیولوژیکی بیشتر و بررسی نقش فاکتورهای میانجی در ادراک درد احساس می شود. از محدودیت های این مطالعه می توان به پایین بودن حجم نمونه، عدم تفکیک نقش جنسیتی و عدم وجود دوره پیگیری نتایج اشاره داشت. </a:t>
            </a:r>
          </a:p>
        </p:txBody>
      </p:sp>
      <p:grpSp>
        <p:nvGrpSpPr>
          <p:cNvPr id="57" name="Group 16"/>
          <p:cNvGrpSpPr>
            <a:grpSpLocks/>
          </p:cNvGrpSpPr>
          <p:nvPr/>
        </p:nvGrpSpPr>
        <p:grpSpPr bwMode="auto">
          <a:xfrm>
            <a:off x="4062249" y="17237605"/>
            <a:ext cx="5151056" cy="693467"/>
            <a:chOff x="10715895" y="10054976"/>
            <a:chExt cx="3274247" cy="589263"/>
          </a:xfrm>
        </p:grpSpPr>
        <p:sp>
          <p:nvSpPr>
            <p:cNvPr id="59" name="Rounded Rectangle 58"/>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61"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sp>
        <p:nvSpPr>
          <p:cNvPr id="62" name="Text Box 165"/>
          <p:cNvSpPr txBox="1">
            <a:spLocks noChangeArrowheads="1"/>
          </p:cNvSpPr>
          <p:nvPr/>
        </p:nvSpPr>
        <p:spPr bwMode="auto">
          <a:xfrm>
            <a:off x="4424856" y="17388335"/>
            <a:ext cx="3992311"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بحث</a:t>
            </a:r>
            <a:endParaRPr lang="en-US" sz="2800" b="1" dirty="0">
              <a:solidFill>
                <a:schemeClr val="bg1"/>
              </a:solidFill>
              <a:cs typeface="B Mitra" pitchFamily="2" charset="-78"/>
            </a:endParaRPr>
          </a:p>
        </p:txBody>
      </p:sp>
      <p:sp>
        <p:nvSpPr>
          <p:cNvPr id="63" name="Rectangle 69"/>
          <p:cNvSpPr>
            <a:spLocks noChangeArrowheads="1"/>
          </p:cNvSpPr>
          <p:nvPr/>
        </p:nvSpPr>
        <p:spPr bwMode="auto">
          <a:xfrm>
            <a:off x="1518746" y="23442376"/>
            <a:ext cx="7795814" cy="1055510"/>
          </a:xfrm>
          <a:prstGeom prst="rect">
            <a:avLst/>
          </a:prstGeom>
          <a:noFill/>
          <a:ln w="9525">
            <a:noFill/>
            <a:miter lim="800000"/>
            <a:headEnd/>
            <a:tailEnd/>
          </a:ln>
        </p:spPr>
        <p:txBody>
          <a:bodyPr wrap="square" lIns="69942" tIns="34971" rIns="69942" bIns="34971">
            <a:spAutoFit/>
          </a:bodyPr>
          <a:lstStyle/>
          <a:p>
            <a:r>
              <a:rPr lang="en-US" sz="1600" dirty="0" smtClean="0">
                <a:latin typeface="Times New Roman" pitchFamily="18" charset="0"/>
                <a:cs typeface="Times New Roman" pitchFamily="18" charset="0"/>
              </a:rPr>
              <a:t>1.Kantarci O, </a:t>
            </a:r>
            <a:r>
              <a:rPr lang="en-US" sz="1600" dirty="0" err="1" smtClean="0">
                <a:latin typeface="Times New Roman" pitchFamily="18" charset="0"/>
                <a:cs typeface="Times New Roman" pitchFamily="18" charset="0"/>
              </a:rPr>
              <a:t>Wingerchuk</a:t>
            </a:r>
            <a:r>
              <a:rPr lang="en-US" sz="1600" dirty="0" smtClean="0">
                <a:latin typeface="Times New Roman" pitchFamily="18" charset="0"/>
                <a:cs typeface="Times New Roman" pitchFamily="18" charset="0"/>
              </a:rPr>
              <a:t> D. Epidemiology and natural history of multiple sclerosis: new insights. </a:t>
            </a:r>
            <a:r>
              <a:rPr lang="en-US" sz="1600" dirty="0" err="1" smtClean="0">
                <a:latin typeface="Times New Roman" pitchFamily="18" charset="0"/>
                <a:cs typeface="Times New Roman" pitchFamily="18" charset="0"/>
              </a:rPr>
              <a:t>Curr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Opin</a:t>
            </a:r>
            <a:r>
              <a:rPr lang="en-US" sz="1600" dirty="0" smtClean="0">
                <a:latin typeface="Times New Roman" pitchFamily="18" charset="0"/>
                <a:cs typeface="Times New Roman" pitchFamily="18" charset="0"/>
              </a:rPr>
              <a:t> Neurol. 2006; 19(3):248–254.</a:t>
            </a:r>
          </a:p>
          <a:p>
            <a:r>
              <a:rPr lang="en-US" sz="1600" dirty="0" smtClean="0">
                <a:latin typeface="Times New Roman" pitchFamily="18" charset="0"/>
                <a:cs typeface="Times New Roman" pitchFamily="18" charset="0"/>
              </a:rPr>
              <a:t>2.Crayton HJ, </a:t>
            </a:r>
            <a:r>
              <a:rPr lang="en-US" sz="1600" dirty="0" err="1" smtClean="0">
                <a:latin typeface="Times New Roman" pitchFamily="18" charset="0"/>
                <a:cs typeface="Times New Roman" pitchFamily="18" charset="0"/>
              </a:rPr>
              <a:t>Rossman</a:t>
            </a:r>
            <a:r>
              <a:rPr lang="en-US" sz="1600" dirty="0" smtClean="0">
                <a:latin typeface="Times New Roman" pitchFamily="18" charset="0"/>
                <a:cs typeface="Times New Roman" pitchFamily="18" charset="0"/>
              </a:rPr>
              <a:t> HS. Managing the symptoms of multiple sclerosis: a multimodal approach. </a:t>
            </a:r>
            <a:r>
              <a:rPr lang="en-US" sz="1600" dirty="0" err="1" smtClean="0">
                <a:latin typeface="Times New Roman" pitchFamily="18" charset="0"/>
                <a:cs typeface="Times New Roman" pitchFamily="18" charset="0"/>
              </a:rPr>
              <a:t>Clin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Ther</a:t>
            </a:r>
            <a:r>
              <a:rPr lang="en-US" sz="1600" dirty="0" smtClean="0">
                <a:latin typeface="Times New Roman" pitchFamily="18" charset="0"/>
                <a:cs typeface="Times New Roman" pitchFamily="18" charset="0"/>
              </a:rPr>
              <a:t>. 2006; 28(4):445–60.</a:t>
            </a:r>
            <a:endParaRPr lang="en-US" sz="16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3" cstate="print"/>
          <a:srcRect/>
          <a:stretch>
            <a:fillRect/>
          </a:stretch>
        </p:blipFill>
        <p:spPr bwMode="auto">
          <a:xfrm>
            <a:off x="1970690" y="8308427"/>
            <a:ext cx="7267903" cy="1841991"/>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1797270" y="12440854"/>
            <a:ext cx="7362495" cy="1700815"/>
          </a:xfrm>
          <a:prstGeom prst="rect">
            <a:avLst/>
          </a:prstGeom>
          <a:noFill/>
          <a:ln w="9525">
            <a:noFill/>
            <a:miter lim="800000"/>
            <a:headEnd/>
            <a:tailEnd/>
          </a:ln>
        </p:spPr>
      </p:pic>
      <p:sp>
        <p:nvSpPr>
          <p:cNvPr id="38" name="Rectangle 69"/>
          <p:cNvSpPr>
            <a:spLocks noChangeArrowheads="1"/>
          </p:cNvSpPr>
          <p:nvPr/>
        </p:nvSpPr>
        <p:spPr bwMode="auto">
          <a:xfrm>
            <a:off x="9921765" y="22214539"/>
            <a:ext cx="7577959" cy="2655948"/>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Times New Roman" pitchFamily="18" charset="0"/>
                <a:cs typeface="Times New Roman" pitchFamily="18" charset="0"/>
              </a:rPr>
              <a:t>از </a:t>
            </a:r>
            <a:r>
              <a:rPr lang="fa-IR" sz="2400" dirty="0" smtClean="0">
                <a:solidFill>
                  <a:schemeClr val="dk1"/>
                </a:solidFill>
                <a:latin typeface="Times New Roman" pitchFamily="18" charset="0"/>
                <a:cs typeface="B Nazanin" pitchFamily="2" charset="-78"/>
              </a:rPr>
              <a:t>دامنه سنی آزمودنی ها بین 20 تا 35 سال با میانگین سنی14/ 5± 33/41 (گروه آزمایش) و میانگین سنی5/34 ± 31/93(گروه کنترل) بود. بررسی پیش فرض های آماری برای میزان درد گزارش شده در مقیاس درجه بندی عددی درد نشان داد پیش شرط تساوی واریانسها (استفاده از آزمون لوین) و آزمون یکسانی شیب خط رگرسیون برای گروه های آزمایش و کنترل یکسان است (تعامل بین شرایط آزمایشی و متغیر همپراش معنی دار نیست) و استفاده از تحلیل کواریانس بلا مانع است (0/05</a:t>
            </a:r>
            <a:r>
              <a:rPr lang="en-US" sz="2400" dirty="0" smtClean="0">
                <a:solidFill>
                  <a:schemeClr val="dk1"/>
                </a:solidFill>
                <a:latin typeface="Times New Roman" pitchFamily="18" charset="0"/>
                <a:cs typeface="B Nazanin" pitchFamily="2" charset="-78"/>
              </a:rPr>
              <a:t>P &gt; </a:t>
            </a:r>
            <a:r>
              <a:rPr lang="fa-IR" sz="2400" dirty="0" smtClean="0">
                <a:solidFill>
                  <a:schemeClr val="dk1"/>
                </a:solidFill>
                <a:latin typeface="Times New Roman" pitchFamily="18" charset="0"/>
                <a:cs typeface="B Nazanin" pitchFamily="2" charset="-78"/>
              </a:rPr>
              <a:t>).</a:t>
            </a:r>
          </a:p>
        </p:txBody>
      </p:sp>
      <p:pic>
        <p:nvPicPr>
          <p:cNvPr id="4" name="Picture 4"/>
          <p:cNvPicPr>
            <a:picLocks noChangeAspect="1" noChangeArrowheads="1"/>
          </p:cNvPicPr>
          <p:nvPr/>
        </p:nvPicPr>
        <p:blipFill>
          <a:blip r:embed="rId5" cstate="print"/>
          <a:srcRect/>
          <a:stretch>
            <a:fillRect/>
          </a:stretch>
        </p:blipFill>
        <p:spPr bwMode="auto">
          <a:xfrm>
            <a:off x="1797270" y="15402911"/>
            <a:ext cx="7457090" cy="1749974"/>
          </a:xfrm>
          <a:prstGeom prst="rect">
            <a:avLst/>
          </a:prstGeom>
          <a:noFill/>
          <a:ln w="9525">
            <a:noFill/>
            <a:miter lim="800000"/>
            <a:headEnd/>
            <a:tailEnd/>
          </a:ln>
        </p:spPr>
      </p:pic>
      <p:pic>
        <p:nvPicPr>
          <p:cNvPr id="40" name="Picture 5"/>
          <p:cNvPicPr>
            <a:picLocks noChangeAspect="1" noChangeArrowheads="1"/>
          </p:cNvPicPr>
          <p:nvPr/>
        </p:nvPicPr>
        <p:blipFill>
          <a:blip r:embed="rId6" cstate="print"/>
          <a:srcRect/>
          <a:stretch>
            <a:fillRect/>
          </a:stretch>
        </p:blipFill>
        <p:spPr bwMode="auto">
          <a:xfrm>
            <a:off x="0" y="0"/>
            <a:ext cx="18003839" cy="282202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97263" rtl="0" eaLnBrk="1" fontAlgn="base" latinLnBrk="0" hangingPunct="1">
          <a:lnSpc>
            <a:spcPct val="100000"/>
          </a:lnSpc>
          <a:spcBef>
            <a:spcPct val="0"/>
          </a:spcBef>
          <a:spcAft>
            <a:spcPct val="0"/>
          </a:spcAft>
          <a:buClrTx/>
          <a:buSzTx/>
          <a:buFontTx/>
          <a:buNone/>
          <a:tabLst/>
          <a:defRPr kumimoji="0" lang="en-US" sz="6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97263" rtl="0" eaLnBrk="1" fontAlgn="base" latinLnBrk="0" hangingPunct="1">
          <a:lnSpc>
            <a:spcPct val="100000"/>
          </a:lnSpc>
          <a:spcBef>
            <a:spcPct val="0"/>
          </a:spcBef>
          <a:spcAft>
            <a:spcPct val="0"/>
          </a:spcAft>
          <a:buClrTx/>
          <a:buSzTx/>
          <a:buFontTx/>
          <a:buNone/>
          <a:tabLst/>
          <a:defRPr kumimoji="0" lang="en-US" sz="69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1418</TotalTime>
  <Words>1090</Words>
  <Application>Microsoft Office PowerPoint</Application>
  <PresentationFormat>Custom</PresentationFormat>
  <Paragraphs>31</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CorelDRAW</vt:lpstr>
      <vt:lpstr>Slide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70x100 cm vertical poster template</dc:title>
  <dc:creator>Ethan Shulda</dc:creator>
  <dc:description>©MegaPrint Inc. 2009</dc:description>
  <cp:lastModifiedBy>ghasem</cp:lastModifiedBy>
  <cp:revision>109</cp:revision>
  <dcterms:created xsi:type="dcterms:W3CDTF">2008-12-04T00:20:37Z</dcterms:created>
  <dcterms:modified xsi:type="dcterms:W3CDTF">2014-02-02T18:25:39Z</dcterms:modified>
</cp:coreProperties>
</file>